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23"/>
  </p:notesMasterIdLst>
  <p:sldIdLst>
    <p:sldId id="262" r:id="rId2"/>
    <p:sldId id="291" r:id="rId3"/>
    <p:sldId id="278" r:id="rId4"/>
    <p:sldId id="295" r:id="rId5"/>
    <p:sldId id="287" r:id="rId6"/>
    <p:sldId id="286" r:id="rId7"/>
    <p:sldId id="285" r:id="rId8"/>
    <p:sldId id="284" r:id="rId9"/>
    <p:sldId id="283" r:id="rId10"/>
    <p:sldId id="282" r:id="rId11"/>
    <p:sldId id="301" r:id="rId12"/>
    <p:sldId id="302" r:id="rId13"/>
    <p:sldId id="296" r:id="rId14"/>
    <p:sldId id="297" r:id="rId15"/>
    <p:sldId id="298" r:id="rId16"/>
    <p:sldId id="279" r:id="rId17"/>
    <p:sldId id="300" r:id="rId18"/>
    <p:sldId id="288" r:id="rId19"/>
    <p:sldId id="299" r:id="rId20"/>
    <p:sldId id="289" r:id="rId21"/>
    <p:sldId id="290"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 HITIER" initials="SH" lastIdx="2" clrIdx="0">
    <p:extLst>
      <p:ext uri="{19B8F6BF-5375-455C-9EA6-DF929625EA0E}">
        <p15:presenceInfo xmlns:p15="http://schemas.microsoft.com/office/powerpoint/2012/main" userId="STEPHAN HITIER" providerId="None"/>
      </p:ext>
    </p:extLst>
  </p:cmAuthor>
  <p:cmAuthor id="2" name="Nathalie FLIPO" initials="NF" lastIdx="12" clrIdx="1">
    <p:extLst>
      <p:ext uri="{19B8F6BF-5375-455C-9EA6-DF929625EA0E}">
        <p15:presenceInfo xmlns:p15="http://schemas.microsoft.com/office/powerpoint/2012/main" userId="Nathalie FLIP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A6DB468-DF25-4997-BE3B-CD0A06F7A6AE}">
  <a:tblStyle styleId="{2A6DB468-DF25-4997-BE3B-CD0A06F7A6AE}" styleName="Table_0">
    <a:wholeTbl>
      <a:tcTxStyle b="off" i="off">
        <a:font>
          <a:latin typeface="Calibri"/>
          <a:ea typeface="Calibri"/>
          <a:cs typeface="Calibri"/>
        </a:font>
        <a:schemeClr val="dk1"/>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chemeClr val="accent1"/>
              </a:solidFill>
              <a:prstDash val="solid"/>
              <a:round/>
              <a:headEnd type="none" w="sm" len="sm"/>
              <a:tailEnd type="none" w="sm" len="sm"/>
            </a:ln>
          </a:insideH>
          <a:insideV>
            <a:ln w="9525" cap="flat" cmpd="sng">
              <a:solidFill>
                <a:schemeClr val="accent1"/>
              </a:solidFill>
              <a:prstDash val="solid"/>
              <a:round/>
              <a:headEnd type="none" w="sm" len="sm"/>
              <a:tailEnd type="none" w="sm" len="sm"/>
            </a:ln>
          </a:insideV>
        </a:tcBdr>
        <a:fill>
          <a:solidFill>
            <a:srgbClr val="FFFFFF">
              <a:alpha val="0"/>
            </a:srgbClr>
          </a:solidFill>
        </a:fill>
      </a:tcStyle>
    </a:wholeTbl>
    <a:band1H>
      <a:tcTxStyle/>
      <a:tcStyle>
        <a:tcBdr/>
        <a:fill>
          <a:solidFill>
            <a:schemeClr val="accent1">
              <a:alpha val="40000"/>
            </a:schemeClr>
          </a:solidFill>
        </a:fill>
      </a:tcStyle>
    </a:band1H>
    <a:band2H>
      <a:tcTxStyle/>
      <a:tcStyle>
        <a:tcBdr/>
      </a:tcStyle>
    </a:band2H>
    <a:band1V>
      <a:tcTxStyle/>
      <a:tcStyle>
        <a:tcBdr>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tcBdr>
        <a:fill>
          <a:solidFill>
            <a:schemeClr val="accent1">
              <a:alpha val="40000"/>
            </a:schemeClr>
          </a:solidFill>
        </a:fill>
      </a:tcStyle>
    </a:band1V>
    <a:band2V>
      <a:tcTxStyle/>
      <a:tcStyle>
        <a:tcBdr/>
      </a:tcStyle>
    </a:band2V>
    <a:lastCol>
      <a:tcTxStyle b="on" i="off"/>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chemeClr val="accent1"/>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lastCol>
    <a:firstCol>
      <a:tcTxStyle b="on" i="off"/>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chemeClr val="accent1"/>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firstCol>
    <a:lastRow>
      <a:tcTxStyle b="on" i="off"/>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l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9" autoAdjust="0"/>
    <p:restoredTop sz="94660"/>
  </p:normalViewPr>
  <p:slideViewPr>
    <p:cSldViewPr snapToGrid="0">
      <p:cViewPr varScale="1">
        <p:scale>
          <a:sx n="63" d="100"/>
          <a:sy n="63" d="100"/>
        </p:scale>
        <p:origin x="1480" y="6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A77484-54FD-40DC-8744-F016D60E19B4}" type="doc">
      <dgm:prSet loTypeId="urn:microsoft.com/office/officeart/2005/8/layout/radial1" loCatId="cycle" qsTypeId="urn:microsoft.com/office/officeart/2005/8/quickstyle/simple1" qsCatId="simple" csTypeId="urn:microsoft.com/office/officeart/2005/8/colors/accent1_5" csCatId="accent1" phldr="1"/>
      <dgm:spPr/>
      <dgm:t>
        <a:bodyPr/>
        <a:lstStyle/>
        <a:p>
          <a:endParaRPr lang="fr-FR"/>
        </a:p>
      </dgm:t>
    </dgm:pt>
    <dgm:pt modelId="{081223AE-5705-4B85-B987-CE047D0EA91E}">
      <dgm:prSet phldrT="[Texte]"/>
      <dgm:spPr>
        <a:solidFill>
          <a:schemeClr val="accent6">
            <a:lumMod val="60000"/>
            <a:lumOff val="40000"/>
            <a:alpha val="80000"/>
          </a:schemeClr>
        </a:solidFill>
      </dgm:spPr>
      <dgm:t>
        <a:bodyPr/>
        <a:lstStyle/>
        <a:p>
          <a:r>
            <a:rPr lang="fr-FR" dirty="0">
              <a:latin typeface="Calibri" panose="020F0502020204030204" pitchFamily="34" charset="0"/>
              <a:ea typeface="Cambria" panose="02040503050406030204" pitchFamily="18" charset="0"/>
              <a:cs typeface="Calibri" panose="020F0502020204030204" pitchFamily="34" charset="0"/>
            </a:rPr>
            <a:t>Identité culturelle</a:t>
          </a:r>
        </a:p>
      </dgm:t>
    </dgm:pt>
    <dgm:pt modelId="{A182189A-8536-421E-9C03-A0642DE7D1A7}" type="parTrans" cxnId="{7B4CA794-68A8-41F9-AFBB-4A94F8E32B6C}">
      <dgm:prSet/>
      <dgm:spPr/>
      <dgm:t>
        <a:bodyPr/>
        <a:lstStyle/>
        <a:p>
          <a:endParaRPr lang="fr-FR"/>
        </a:p>
      </dgm:t>
    </dgm:pt>
    <dgm:pt modelId="{A1C850A9-E7B1-4687-AF21-5B70C208FC1B}" type="sibTrans" cxnId="{7B4CA794-68A8-41F9-AFBB-4A94F8E32B6C}">
      <dgm:prSet/>
      <dgm:spPr/>
      <dgm:t>
        <a:bodyPr/>
        <a:lstStyle/>
        <a:p>
          <a:endParaRPr lang="fr-FR"/>
        </a:p>
      </dgm:t>
    </dgm:pt>
    <dgm:pt modelId="{54535C24-9F5E-44A0-AFE0-00C3109568F1}">
      <dgm:prSet phldrT="[Texte]"/>
      <dgm:spPr/>
      <dgm:t>
        <a:bodyPr/>
        <a:lstStyle/>
        <a:p>
          <a:r>
            <a:rPr lang="fr-FR" dirty="0">
              <a:latin typeface="Calibri" panose="020F0502020204030204" pitchFamily="34" charset="0"/>
              <a:ea typeface="Cambria" panose="02040503050406030204" pitchFamily="18" charset="0"/>
              <a:cs typeface="Calibri" panose="020F0502020204030204" pitchFamily="34" charset="0"/>
            </a:rPr>
            <a:t>Expression de soi</a:t>
          </a:r>
        </a:p>
      </dgm:t>
    </dgm:pt>
    <dgm:pt modelId="{D2FBF659-64D8-4E62-8824-05BB6DBC07BA}" type="parTrans" cxnId="{5CBD5670-6931-454A-9201-18FB1C62D98F}">
      <dgm:prSet/>
      <dgm:spPr/>
      <dgm:t>
        <a:bodyPr/>
        <a:lstStyle/>
        <a:p>
          <a:endParaRPr lang="fr-FR"/>
        </a:p>
      </dgm:t>
    </dgm:pt>
    <dgm:pt modelId="{498A372F-EE8B-442B-A34E-BF0843D908B2}" type="sibTrans" cxnId="{5CBD5670-6931-454A-9201-18FB1C62D98F}">
      <dgm:prSet/>
      <dgm:spPr/>
      <dgm:t>
        <a:bodyPr/>
        <a:lstStyle/>
        <a:p>
          <a:endParaRPr lang="fr-FR"/>
        </a:p>
      </dgm:t>
    </dgm:pt>
    <dgm:pt modelId="{5951EC37-D628-4DC5-92C4-B4C742BB791F}">
      <dgm:prSet phldrT="[Texte]"/>
      <dgm:spPr/>
      <dgm:t>
        <a:bodyPr/>
        <a:lstStyle/>
        <a:p>
          <a:r>
            <a:rPr lang="fr-FR" dirty="0">
              <a:latin typeface="Calibri" panose="020F0502020204030204" pitchFamily="34" charset="0"/>
              <a:ea typeface="Cambria" panose="02040503050406030204" pitchFamily="18" charset="0"/>
              <a:cs typeface="Calibri" panose="020F0502020204030204" pitchFamily="34" charset="0"/>
            </a:rPr>
            <a:t>Expérience de l’altérité</a:t>
          </a:r>
        </a:p>
      </dgm:t>
    </dgm:pt>
    <dgm:pt modelId="{45430BFB-C305-4163-B553-9F54CA612394}" type="parTrans" cxnId="{A3CA1A8C-ACC4-44CC-A8D4-8686C4FEFF74}">
      <dgm:prSet/>
      <dgm:spPr/>
      <dgm:t>
        <a:bodyPr/>
        <a:lstStyle/>
        <a:p>
          <a:endParaRPr lang="fr-FR"/>
        </a:p>
      </dgm:t>
    </dgm:pt>
    <dgm:pt modelId="{2B4A8D7E-0949-4537-9C47-D4214F0724E9}" type="sibTrans" cxnId="{A3CA1A8C-ACC4-44CC-A8D4-8686C4FEFF74}">
      <dgm:prSet/>
      <dgm:spPr/>
      <dgm:t>
        <a:bodyPr/>
        <a:lstStyle/>
        <a:p>
          <a:endParaRPr lang="fr-FR"/>
        </a:p>
      </dgm:t>
    </dgm:pt>
    <dgm:pt modelId="{D4901726-C141-4736-9965-902BE9FA3214}">
      <dgm:prSet phldrT="[Texte]"/>
      <dgm:spPr/>
      <dgm:t>
        <a:bodyPr/>
        <a:lstStyle/>
        <a:p>
          <a:r>
            <a:rPr lang="fr-FR" dirty="0">
              <a:latin typeface="Calibri" panose="020F0502020204030204" pitchFamily="34" charset="0"/>
              <a:ea typeface="Cambria" panose="02040503050406030204" pitchFamily="18" charset="0"/>
              <a:cs typeface="Calibri" panose="020F0502020204030204" pitchFamily="34" charset="0"/>
            </a:rPr>
            <a:t>Potentiels et opportunités</a:t>
          </a:r>
        </a:p>
      </dgm:t>
    </dgm:pt>
    <dgm:pt modelId="{7A1430AA-B8E1-4E66-807B-7D75B8635275}" type="parTrans" cxnId="{2B9AF0A9-99BA-4995-92BD-678E017C5AEA}">
      <dgm:prSet/>
      <dgm:spPr/>
      <dgm:t>
        <a:bodyPr/>
        <a:lstStyle/>
        <a:p>
          <a:endParaRPr lang="fr-FR"/>
        </a:p>
      </dgm:t>
    </dgm:pt>
    <dgm:pt modelId="{2C414F52-254A-46D8-89C4-9E5CCEAB8614}" type="sibTrans" cxnId="{2B9AF0A9-99BA-4995-92BD-678E017C5AEA}">
      <dgm:prSet/>
      <dgm:spPr/>
      <dgm:t>
        <a:bodyPr/>
        <a:lstStyle/>
        <a:p>
          <a:endParaRPr lang="fr-FR"/>
        </a:p>
      </dgm:t>
    </dgm:pt>
    <dgm:pt modelId="{13ECDC54-EBFF-434C-9883-7D1540BC110A}" type="pres">
      <dgm:prSet presAssocID="{0FA77484-54FD-40DC-8744-F016D60E19B4}" presName="cycle" presStyleCnt="0">
        <dgm:presLayoutVars>
          <dgm:chMax val="1"/>
          <dgm:dir/>
          <dgm:animLvl val="ctr"/>
          <dgm:resizeHandles val="exact"/>
        </dgm:presLayoutVars>
      </dgm:prSet>
      <dgm:spPr/>
    </dgm:pt>
    <dgm:pt modelId="{FC68D082-143A-4F36-9A24-4773FBE71BD6}" type="pres">
      <dgm:prSet presAssocID="{081223AE-5705-4B85-B987-CE047D0EA91E}" presName="centerShape" presStyleLbl="node0" presStyleIdx="0" presStyleCnt="1" custScaleX="114046" custScaleY="87580" custLinFactNeighborX="418" custLinFactNeighborY="11652"/>
      <dgm:spPr/>
    </dgm:pt>
    <dgm:pt modelId="{873692B4-6578-4207-A68B-65070B5195F1}" type="pres">
      <dgm:prSet presAssocID="{D2FBF659-64D8-4E62-8824-05BB6DBC07BA}" presName="Name9" presStyleLbl="parChTrans1D2" presStyleIdx="0" presStyleCnt="3"/>
      <dgm:spPr/>
    </dgm:pt>
    <dgm:pt modelId="{AD2A5780-0D74-4316-9507-0C36848AAE8F}" type="pres">
      <dgm:prSet presAssocID="{D2FBF659-64D8-4E62-8824-05BB6DBC07BA}" presName="connTx" presStyleLbl="parChTrans1D2" presStyleIdx="0" presStyleCnt="3"/>
      <dgm:spPr/>
    </dgm:pt>
    <dgm:pt modelId="{6C6F4346-55AE-4E22-ABAF-072D9C41A5E7}" type="pres">
      <dgm:prSet presAssocID="{54535C24-9F5E-44A0-AFE0-00C3109568F1}" presName="node" presStyleLbl="node1" presStyleIdx="0" presStyleCnt="3" custScaleX="127546" custScaleY="61804" custRadScaleRad="111391" custRadScaleInc="-332">
        <dgm:presLayoutVars>
          <dgm:bulletEnabled val="1"/>
        </dgm:presLayoutVars>
      </dgm:prSet>
      <dgm:spPr/>
    </dgm:pt>
    <dgm:pt modelId="{F6DB1E80-9F22-4BC5-99C9-700686B781B9}" type="pres">
      <dgm:prSet presAssocID="{45430BFB-C305-4163-B553-9F54CA612394}" presName="Name9" presStyleLbl="parChTrans1D2" presStyleIdx="1" presStyleCnt="3"/>
      <dgm:spPr/>
    </dgm:pt>
    <dgm:pt modelId="{F0BBC93C-8B5B-4E37-8150-5E173EC81D7A}" type="pres">
      <dgm:prSet presAssocID="{45430BFB-C305-4163-B553-9F54CA612394}" presName="connTx" presStyleLbl="parChTrans1D2" presStyleIdx="1" presStyleCnt="3"/>
      <dgm:spPr/>
    </dgm:pt>
    <dgm:pt modelId="{455B1EC7-061B-4C61-B047-6F6A0FE84184}" type="pres">
      <dgm:prSet presAssocID="{5951EC37-D628-4DC5-92C4-B4C742BB791F}" presName="node" presStyleLbl="node1" presStyleIdx="1" presStyleCnt="3" custScaleX="124284" custScaleY="83282" custRadScaleRad="129587" custRadScaleInc="-57629">
        <dgm:presLayoutVars>
          <dgm:bulletEnabled val="1"/>
        </dgm:presLayoutVars>
      </dgm:prSet>
      <dgm:spPr/>
    </dgm:pt>
    <dgm:pt modelId="{9E98F567-8929-4EA3-8BD5-71B200F0B186}" type="pres">
      <dgm:prSet presAssocID="{7A1430AA-B8E1-4E66-807B-7D75B8635275}" presName="Name9" presStyleLbl="parChTrans1D2" presStyleIdx="2" presStyleCnt="3"/>
      <dgm:spPr/>
    </dgm:pt>
    <dgm:pt modelId="{39D53A85-CD07-45B7-A165-71E918CEC9F4}" type="pres">
      <dgm:prSet presAssocID="{7A1430AA-B8E1-4E66-807B-7D75B8635275}" presName="connTx" presStyleLbl="parChTrans1D2" presStyleIdx="2" presStyleCnt="3"/>
      <dgm:spPr/>
    </dgm:pt>
    <dgm:pt modelId="{23B76C76-8AFF-4739-8882-569F70398650}" type="pres">
      <dgm:prSet presAssocID="{D4901726-C141-4736-9965-902BE9FA3214}" presName="node" presStyleLbl="node1" presStyleIdx="2" presStyleCnt="3" custScaleX="128309" custScaleY="79473" custRadScaleRad="169998" custRadScaleInc="50264">
        <dgm:presLayoutVars>
          <dgm:bulletEnabled val="1"/>
        </dgm:presLayoutVars>
      </dgm:prSet>
      <dgm:spPr/>
    </dgm:pt>
  </dgm:ptLst>
  <dgm:cxnLst>
    <dgm:cxn modelId="{CCEB971A-8DD8-4D63-AB27-5510139112A0}" type="presOf" srcId="{54535C24-9F5E-44A0-AFE0-00C3109568F1}" destId="{6C6F4346-55AE-4E22-ABAF-072D9C41A5E7}" srcOrd="0" destOrd="0" presId="urn:microsoft.com/office/officeart/2005/8/layout/radial1"/>
    <dgm:cxn modelId="{ADB59D1B-6BE8-4CC7-B131-21ADD6C01358}" type="presOf" srcId="{D2FBF659-64D8-4E62-8824-05BB6DBC07BA}" destId="{873692B4-6578-4207-A68B-65070B5195F1}" srcOrd="0" destOrd="0" presId="urn:microsoft.com/office/officeart/2005/8/layout/radial1"/>
    <dgm:cxn modelId="{1157D029-C867-4E04-8867-3A880AD1AA5C}" type="presOf" srcId="{D2FBF659-64D8-4E62-8824-05BB6DBC07BA}" destId="{AD2A5780-0D74-4316-9507-0C36848AAE8F}" srcOrd="1" destOrd="0" presId="urn:microsoft.com/office/officeart/2005/8/layout/radial1"/>
    <dgm:cxn modelId="{BFD25B30-B2E1-4F6E-B306-BDA3CF7C1115}" type="presOf" srcId="{7A1430AA-B8E1-4E66-807B-7D75B8635275}" destId="{9E98F567-8929-4EA3-8BD5-71B200F0B186}" srcOrd="0" destOrd="0" presId="urn:microsoft.com/office/officeart/2005/8/layout/radial1"/>
    <dgm:cxn modelId="{69F5BE33-66DB-443F-A3D9-472D3ABF9BDC}" type="presOf" srcId="{5951EC37-D628-4DC5-92C4-B4C742BB791F}" destId="{455B1EC7-061B-4C61-B047-6F6A0FE84184}" srcOrd="0" destOrd="0" presId="urn:microsoft.com/office/officeart/2005/8/layout/radial1"/>
    <dgm:cxn modelId="{087EEB46-021D-4CE3-83D7-2C909FBA4109}" type="presOf" srcId="{45430BFB-C305-4163-B553-9F54CA612394}" destId="{F0BBC93C-8B5B-4E37-8150-5E173EC81D7A}" srcOrd="1" destOrd="0" presId="urn:microsoft.com/office/officeart/2005/8/layout/radial1"/>
    <dgm:cxn modelId="{23A1DD4A-7FD5-4524-ACDF-092F8612ABB7}" type="presOf" srcId="{7A1430AA-B8E1-4E66-807B-7D75B8635275}" destId="{39D53A85-CD07-45B7-A165-71E918CEC9F4}" srcOrd="1" destOrd="0" presId="urn:microsoft.com/office/officeart/2005/8/layout/radial1"/>
    <dgm:cxn modelId="{5CBD5670-6931-454A-9201-18FB1C62D98F}" srcId="{081223AE-5705-4B85-B987-CE047D0EA91E}" destId="{54535C24-9F5E-44A0-AFE0-00C3109568F1}" srcOrd="0" destOrd="0" parTransId="{D2FBF659-64D8-4E62-8824-05BB6DBC07BA}" sibTransId="{498A372F-EE8B-442B-A34E-BF0843D908B2}"/>
    <dgm:cxn modelId="{A41A4C73-F800-4BA6-8F78-065D75F4F205}" type="presOf" srcId="{45430BFB-C305-4163-B553-9F54CA612394}" destId="{F6DB1E80-9F22-4BC5-99C9-700686B781B9}" srcOrd="0" destOrd="0" presId="urn:microsoft.com/office/officeart/2005/8/layout/radial1"/>
    <dgm:cxn modelId="{824A2176-6996-4D43-876F-F301BE4BB28A}" type="presOf" srcId="{081223AE-5705-4B85-B987-CE047D0EA91E}" destId="{FC68D082-143A-4F36-9A24-4773FBE71BD6}" srcOrd="0" destOrd="0" presId="urn:microsoft.com/office/officeart/2005/8/layout/radial1"/>
    <dgm:cxn modelId="{A3CA1A8C-ACC4-44CC-A8D4-8686C4FEFF74}" srcId="{081223AE-5705-4B85-B987-CE047D0EA91E}" destId="{5951EC37-D628-4DC5-92C4-B4C742BB791F}" srcOrd="1" destOrd="0" parTransId="{45430BFB-C305-4163-B553-9F54CA612394}" sibTransId="{2B4A8D7E-0949-4537-9C47-D4214F0724E9}"/>
    <dgm:cxn modelId="{7B4CA794-68A8-41F9-AFBB-4A94F8E32B6C}" srcId="{0FA77484-54FD-40DC-8744-F016D60E19B4}" destId="{081223AE-5705-4B85-B987-CE047D0EA91E}" srcOrd="0" destOrd="0" parTransId="{A182189A-8536-421E-9C03-A0642DE7D1A7}" sibTransId="{A1C850A9-E7B1-4687-AF21-5B70C208FC1B}"/>
    <dgm:cxn modelId="{2B9AF0A9-99BA-4995-92BD-678E017C5AEA}" srcId="{081223AE-5705-4B85-B987-CE047D0EA91E}" destId="{D4901726-C141-4736-9965-902BE9FA3214}" srcOrd="2" destOrd="0" parTransId="{7A1430AA-B8E1-4E66-807B-7D75B8635275}" sibTransId="{2C414F52-254A-46D8-89C4-9E5CCEAB8614}"/>
    <dgm:cxn modelId="{1A7C8CBE-A799-4F7B-8890-331AF4D9D194}" type="presOf" srcId="{0FA77484-54FD-40DC-8744-F016D60E19B4}" destId="{13ECDC54-EBFF-434C-9883-7D1540BC110A}" srcOrd="0" destOrd="0" presId="urn:microsoft.com/office/officeart/2005/8/layout/radial1"/>
    <dgm:cxn modelId="{A490DAC3-76A1-467F-BCDD-4B01E0151333}" type="presOf" srcId="{D4901726-C141-4736-9965-902BE9FA3214}" destId="{23B76C76-8AFF-4739-8882-569F70398650}" srcOrd="0" destOrd="0" presId="urn:microsoft.com/office/officeart/2005/8/layout/radial1"/>
    <dgm:cxn modelId="{ED25611E-A7CC-4F6B-882C-3F5D4735E937}" type="presParOf" srcId="{13ECDC54-EBFF-434C-9883-7D1540BC110A}" destId="{FC68D082-143A-4F36-9A24-4773FBE71BD6}" srcOrd="0" destOrd="0" presId="urn:microsoft.com/office/officeart/2005/8/layout/radial1"/>
    <dgm:cxn modelId="{4D643A41-B663-4AD4-AC66-5CCBC610D837}" type="presParOf" srcId="{13ECDC54-EBFF-434C-9883-7D1540BC110A}" destId="{873692B4-6578-4207-A68B-65070B5195F1}" srcOrd="1" destOrd="0" presId="urn:microsoft.com/office/officeart/2005/8/layout/radial1"/>
    <dgm:cxn modelId="{BDA3656F-5050-4CC7-9AC6-E884A89AA808}" type="presParOf" srcId="{873692B4-6578-4207-A68B-65070B5195F1}" destId="{AD2A5780-0D74-4316-9507-0C36848AAE8F}" srcOrd="0" destOrd="0" presId="urn:microsoft.com/office/officeart/2005/8/layout/radial1"/>
    <dgm:cxn modelId="{5E78D02D-B2DF-4CE9-9E39-216DCD2C6218}" type="presParOf" srcId="{13ECDC54-EBFF-434C-9883-7D1540BC110A}" destId="{6C6F4346-55AE-4E22-ABAF-072D9C41A5E7}" srcOrd="2" destOrd="0" presId="urn:microsoft.com/office/officeart/2005/8/layout/radial1"/>
    <dgm:cxn modelId="{2BA0484A-30D7-4AC8-B516-CD21332B8437}" type="presParOf" srcId="{13ECDC54-EBFF-434C-9883-7D1540BC110A}" destId="{F6DB1E80-9F22-4BC5-99C9-700686B781B9}" srcOrd="3" destOrd="0" presId="urn:microsoft.com/office/officeart/2005/8/layout/radial1"/>
    <dgm:cxn modelId="{05240965-B29E-4AA6-B4B4-16DB71BC5F68}" type="presParOf" srcId="{F6DB1E80-9F22-4BC5-99C9-700686B781B9}" destId="{F0BBC93C-8B5B-4E37-8150-5E173EC81D7A}" srcOrd="0" destOrd="0" presId="urn:microsoft.com/office/officeart/2005/8/layout/radial1"/>
    <dgm:cxn modelId="{321C989A-A026-4144-8183-0B4CCD37EBD8}" type="presParOf" srcId="{13ECDC54-EBFF-434C-9883-7D1540BC110A}" destId="{455B1EC7-061B-4C61-B047-6F6A0FE84184}" srcOrd="4" destOrd="0" presId="urn:microsoft.com/office/officeart/2005/8/layout/radial1"/>
    <dgm:cxn modelId="{3CC9AAF6-CF8B-4AB5-B772-3012B4104973}" type="presParOf" srcId="{13ECDC54-EBFF-434C-9883-7D1540BC110A}" destId="{9E98F567-8929-4EA3-8BD5-71B200F0B186}" srcOrd="5" destOrd="0" presId="urn:microsoft.com/office/officeart/2005/8/layout/radial1"/>
    <dgm:cxn modelId="{FFCC1412-D818-45BC-837F-60DA7D7333D6}" type="presParOf" srcId="{9E98F567-8929-4EA3-8BD5-71B200F0B186}" destId="{39D53A85-CD07-45B7-A165-71E918CEC9F4}" srcOrd="0" destOrd="0" presId="urn:microsoft.com/office/officeart/2005/8/layout/radial1"/>
    <dgm:cxn modelId="{3A8D110A-5E1D-43AC-A5F2-17B75C5B8B71}" type="presParOf" srcId="{13ECDC54-EBFF-434C-9883-7D1540BC110A}" destId="{23B76C76-8AFF-4739-8882-569F70398650}"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6F885C-C9F3-4987-AAD3-5BF6FACA8F6D}"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fr-FR"/>
        </a:p>
      </dgm:t>
    </dgm:pt>
    <dgm:pt modelId="{A555E14A-01F4-482B-9C4C-0903EC83EFB1}">
      <dgm:prSet phldrT="[Texte]"/>
      <dgm:spPr>
        <a:solidFill>
          <a:schemeClr val="accent5">
            <a:lumMod val="60000"/>
            <a:lumOff val="40000"/>
          </a:schemeClr>
        </a:solidFill>
      </dgm:spPr>
      <dgm:t>
        <a:bodyPr/>
        <a:lstStyle/>
        <a:p>
          <a:r>
            <a:rPr lang="fr-FR" dirty="0">
              <a:latin typeface="Arial Black" panose="020B0A04020102020204" pitchFamily="34" charset="0"/>
            </a:rPr>
            <a:t>C3.1</a:t>
          </a:r>
        </a:p>
      </dgm:t>
    </dgm:pt>
    <dgm:pt modelId="{DD05FFC0-FA02-4A75-B8F2-89C242FF86D7}" type="parTrans" cxnId="{E6F902D0-2E88-4AB9-A731-D32D612A7952}">
      <dgm:prSet/>
      <dgm:spPr/>
      <dgm:t>
        <a:bodyPr/>
        <a:lstStyle/>
        <a:p>
          <a:endParaRPr lang="fr-FR"/>
        </a:p>
      </dgm:t>
    </dgm:pt>
    <dgm:pt modelId="{A40CA0CA-EBA0-4625-993B-BF0341316A40}" type="sibTrans" cxnId="{E6F902D0-2E88-4AB9-A731-D32D612A7952}">
      <dgm:prSet/>
      <dgm:spPr/>
      <dgm:t>
        <a:bodyPr/>
        <a:lstStyle/>
        <a:p>
          <a:endParaRPr lang="fr-FR"/>
        </a:p>
      </dgm:t>
    </dgm:pt>
    <dgm:pt modelId="{03FFF7B2-72DE-4E64-BE7C-E69B746C3656}">
      <dgm:prSet phldrT="[Texte]"/>
      <dgm:spPr/>
      <dgm:t>
        <a:bodyPr/>
        <a:lstStyle/>
        <a:p>
          <a:endParaRPr lang="fr-FR" dirty="0"/>
        </a:p>
      </dgm:t>
    </dgm:pt>
    <dgm:pt modelId="{5EA1BCB3-CF37-463B-B75D-DC2DE5216699}" type="parTrans" cxnId="{51E29272-4891-461D-BA72-CC3F60810CD1}">
      <dgm:prSet/>
      <dgm:spPr/>
      <dgm:t>
        <a:bodyPr/>
        <a:lstStyle/>
        <a:p>
          <a:endParaRPr lang="fr-FR"/>
        </a:p>
      </dgm:t>
    </dgm:pt>
    <dgm:pt modelId="{B833CF57-8E8F-4620-A01E-9F1686EDEF74}" type="sibTrans" cxnId="{51E29272-4891-461D-BA72-CC3F60810CD1}">
      <dgm:prSet/>
      <dgm:spPr/>
      <dgm:t>
        <a:bodyPr/>
        <a:lstStyle/>
        <a:p>
          <a:endParaRPr lang="fr-FR"/>
        </a:p>
      </dgm:t>
    </dgm:pt>
    <dgm:pt modelId="{33A846EE-D0C0-4CF9-B98B-A1AA9BA7FB7D}">
      <dgm:prSet phldrT="[Texte]"/>
      <dgm:spPr>
        <a:solidFill>
          <a:schemeClr val="accent1">
            <a:lumMod val="40000"/>
            <a:lumOff val="60000"/>
          </a:schemeClr>
        </a:solidFill>
      </dgm:spPr>
      <dgm:t>
        <a:bodyPr/>
        <a:lstStyle/>
        <a:p>
          <a:r>
            <a:rPr lang="fr-FR" dirty="0">
              <a:latin typeface="Arial Black" panose="020B0A04020102020204" pitchFamily="34" charset="0"/>
            </a:rPr>
            <a:t>C3.2</a:t>
          </a:r>
        </a:p>
      </dgm:t>
    </dgm:pt>
    <dgm:pt modelId="{CA98233C-7461-41BC-AB8A-7A49610FA998}" type="parTrans" cxnId="{3D1BBD56-1FAA-4A07-9E5F-8DE51FCBECD3}">
      <dgm:prSet/>
      <dgm:spPr/>
      <dgm:t>
        <a:bodyPr/>
        <a:lstStyle/>
        <a:p>
          <a:endParaRPr lang="fr-FR"/>
        </a:p>
      </dgm:t>
    </dgm:pt>
    <dgm:pt modelId="{8E5A2B3A-D256-4AC6-B8D2-F5A7039508C5}" type="sibTrans" cxnId="{3D1BBD56-1FAA-4A07-9E5F-8DE51FCBECD3}">
      <dgm:prSet/>
      <dgm:spPr/>
      <dgm:t>
        <a:bodyPr/>
        <a:lstStyle/>
        <a:p>
          <a:endParaRPr lang="fr-FR"/>
        </a:p>
      </dgm:t>
    </dgm:pt>
    <dgm:pt modelId="{A71FDE28-7A82-439C-B7B9-60B72594BDE1}">
      <dgm:prSet phldrT="[Texte]"/>
      <dgm:spPr>
        <a:solidFill>
          <a:schemeClr val="accent3">
            <a:lumMod val="40000"/>
            <a:lumOff val="60000"/>
          </a:schemeClr>
        </a:solidFill>
      </dgm:spPr>
      <dgm:t>
        <a:bodyPr/>
        <a:lstStyle/>
        <a:p>
          <a:r>
            <a:rPr lang="fr-FR" dirty="0">
              <a:latin typeface="Arial Black" panose="020B0A04020102020204" pitchFamily="34" charset="0"/>
            </a:rPr>
            <a:t>C3.3</a:t>
          </a:r>
        </a:p>
      </dgm:t>
    </dgm:pt>
    <dgm:pt modelId="{74BB6E5D-6A9F-4D8F-A74F-A693095BF624}" type="parTrans" cxnId="{8D47272D-888F-4F7F-AF4A-832AA856F9B0}">
      <dgm:prSet/>
      <dgm:spPr/>
      <dgm:t>
        <a:bodyPr/>
        <a:lstStyle/>
        <a:p>
          <a:endParaRPr lang="fr-FR"/>
        </a:p>
      </dgm:t>
    </dgm:pt>
    <dgm:pt modelId="{EC553326-4C0D-442F-AEFD-4989BE19C21E}" type="sibTrans" cxnId="{8D47272D-888F-4F7F-AF4A-832AA856F9B0}">
      <dgm:prSet/>
      <dgm:spPr/>
      <dgm:t>
        <a:bodyPr/>
        <a:lstStyle/>
        <a:p>
          <a:endParaRPr lang="fr-FR"/>
        </a:p>
      </dgm:t>
    </dgm:pt>
    <dgm:pt modelId="{4184996C-4C18-4E0B-BFA0-68BD83A06F8F}">
      <dgm:prSet phldrT="[Texte]"/>
      <dgm:spPr/>
      <dgm:t>
        <a:bodyPr/>
        <a:lstStyle/>
        <a:p>
          <a:r>
            <a:rPr lang="fr-FR" dirty="0">
              <a:latin typeface="Calibri" panose="020F0502020204030204" pitchFamily="34" charset="0"/>
              <a:ea typeface="Cambria" panose="02040503050406030204" pitchFamily="18" charset="0"/>
              <a:cs typeface="Calibri" panose="020F0502020204030204" pitchFamily="34" charset="0"/>
            </a:rPr>
            <a:t>Evaluation sous forme d’un scénario combinant différentes activités langagières.</a:t>
          </a:r>
        </a:p>
      </dgm:t>
    </dgm:pt>
    <dgm:pt modelId="{A0EF1609-B4F2-43F3-BB30-2FA9C45C8A52}" type="parTrans" cxnId="{9F462D1C-9E10-4674-BACB-3308317D9EE1}">
      <dgm:prSet/>
      <dgm:spPr/>
      <dgm:t>
        <a:bodyPr/>
        <a:lstStyle/>
        <a:p>
          <a:endParaRPr lang="fr-FR"/>
        </a:p>
      </dgm:t>
    </dgm:pt>
    <dgm:pt modelId="{554B86A6-0175-4426-B4FC-52E992FDB30D}" type="sibTrans" cxnId="{9F462D1C-9E10-4674-BACB-3308317D9EE1}">
      <dgm:prSet/>
      <dgm:spPr/>
      <dgm:t>
        <a:bodyPr/>
        <a:lstStyle/>
        <a:p>
          <a:endParaRPr lang="fr-FR"/>
        </a:p>
      </dgm:t>
    </dgm:pt>
    <dgm:pt modelId="{CF800BCC-09FF-4E99-9511-477A4D422B89}">
      <dgm:prSet/>
      <dgm:spPr/>
      <dgm:t>
        <a:bodyPr/>
        <a:lstStyle/>
        <a:p>
          <a:pPr marL="0" lvl="1" indent="0" defTabSz="800100">
            <a:lnSpc>
              <a:spcPct val="90000"/>
            </a:lnSpc>
            <a:spcBef>
              <a:spcPct val="0"/>
            </a:spcBef>
            <a:spcAft>
              <a:spcPct val="15000"/>
            </a:spcAft>
            <a:buNone/>
          </a:pPr>
          <a:r>
            <a:rPr lang="fr-FR" dirty="0">
              <a:latin typeface="Calibri" panose="020F0502020204030204" pitchFamily="34" charset="0"/>
              <a:ea typeface="Cambria" panose="02040503050406030204" pitchFamily="18" charset="0"/>
              <a:cs typeface="Calibri" panose="020F0502020204030204" pitchFamily="34" charset="0"/>
            </a:rPr>
            <a:t> Importance de la posture d’accompagnement. </a:t>
          </a:r>
        </a:p>
      </dgm:t>
    </dgm:pt>
    <dgm:pt modelId="{F2D3C984-109F-4F3A-B139-5FB85C1DC910}" type="parTrans" cxnId="{051411F1-A558-4030-A48F-D64CFB8D258C}">
      <dgm:prSet/>
      <dgm:spPr/>
      <dgm:t>
        <a:bodyPr/>
        <a:lstStyle/>
        <a:p>
          <a:endParaRPr lang="fr-FR"/>
        </a:p>
      </dgm:t>
    </dgm:pt>
    <dgm:pt modelId="{67C53565-FDE8-40A3-AA4E-CC4212770843}" type="sibTrans" cxnId="{051411F1-A558-4030-A48F-D64CFB8D258C}">
      <dgm:prSet/>
      <dgm:spPr/>
      <dgm:t>
        <a:bodyPr/>
        <a:lstStyle/>
        <a:p>
          <a:endParaRPr lang="fr-FR"/>
        </a:p>
      </dgm:t>
    </dgm:pt>
    <dgm:pt modelId="{01C5DE5C-F79D-47E2-8909-DD01928D9B35}">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fr-FR" dirty="0">
              <a:latin typeface="Calibri" panose="020F0502020204030204" pitchFamily="34" charset="0"/>
              <a:ea typeface="Cambria" panose="02040503050406030204" pitchFamily="18" charset="0"/>
              <a:cs typeface="Calibri" panose="020F0502020204030204" pitchFamily="34" charset="0"/>
            </a:rPr>
            <a:t> Pont entre le tronc commun et les modules professionnels. </a:t>
          </a:r>
        </a:p>
      </dgm:t>
    </dgm:pt>
    <dgm:pt modelId="{EBD41457-7EA7-416C-BA29-62880D8BE38E}" type="parTrans" cxnId="{35154DE0-3182-40F4-B78D-75528CE32873}">
      <dgm:prSet/>
      <dgm:spPr/>
      <dgm:t>
        <a:bodyPr/>
        <a:lstStyle/>
        <a:p>
          <a:endParaRPr lang="fr-FR"/>
        </a:p>
      </dgm:t>
    </dgm:pt>
    <dgm:pt modelId="{AA210BB6-E593-4679-9F93-85918AB7CD11}" type="sibTrans" cxnId="{35154DE0-3182-40F4-B78D-75528CE32873}">
      <dgm:prSet/>
      <dgm:spPr/>
      <dgm:t>
        <a:bodyPr/>
        <a:lstStyle/>
        <a:p>
          <a:endParaRPr lang="fr-FR"/>
        </a:p>
      </dgm:t>
    </dgm:pt>
    <dgm:pt modelId="{F765885B-8088-46B1-9323-788FF0128083}">
      <dgm:prSet phldrT="[Texte]"/>
      <dgm:spPr/>
      <dgm:t>
        <a:bodyPr/>
        <a:lstStyle/>
        <a:p>
          <a:r>
            <a:rPr lang="fr-FR" dirty="0">
              <a:latin typeface="Calibri" panose="020F0502020204030204" pitchFamily="34" charset="0"/>
              <a:ea typeface="Cambria" panose="02040503050406030204" pitchFamily="18" charset="0"/>
              <a:cs typeface="Calibri" panose="020F0502020204030204" pitchFamily="34" charset="0"/>
            </a:rPr>
            <a:t>Renforcement de la contextualisation pour davantage de sens et un travail accru des stratégies langagières. </a:t>
          </a:r>
          <a:r>
            <a:rPr lang="fr-FR" i="1" dirty="0" err="1">
              <a:latin typeface="Calibri" panose="020F0502020204030204" pitchFamily="34" charset="0"/>
              <a:ea typeface="Cambria" panose="02040503050406030204" pitchFamily="18" charset="0"/>
              <a:cs typeface="Calibri" panose="020F0502020204030204" pitchFamily="34" charset="0"/>
            </a:rPr>
            <a:t>Teaching</a:t>
          </a:r>
          <a:r>
            <a:rPr lang="fr-FR" i="1" dirty="0">
              <a:latin typeface="Calibri" panose="020F0502020204030204" pitchFamily="34" charset="0"/>
              <a:ea typeface="Cambria" panose="02040503050406030204" pitchFamily="18" charset="0"/>
              <a:cs typeface="Calibri" panose="020F0502020204030204" pitchFamily="34" charset="0"/>
            </a:rPr>
            <a:t> or </a:t>
          </a:r>
          <a:r>
            <a:rPr lang="fr-FR" i="1" dirty="0" err="1">
              <a:latin typeface="Calibri" panose="020F0502020204030204" pitchFamily="34" charset="0"/>
              <a:ea typeface="Cambria" panose="02040503050406030204" pitchFamily="18" charset="0"/>
              <a:cs typeface="Calibri" panose="020F0502020204030204" pitchFamily="34" charset="0"/>
            </a:rPr>
            <a:t>testing</a:t>
          </a:r>
          <a:r>
            <a:rPr lang="fr-FR" dirty="0">
              <a:latin typeface="Calibri" panose="020F0502020204030204" pitchFamily="34" charset="0"/>
              <a:ea typeface="Cambria" panose="02040503050406030204" pitchFamily="18" charset="0"/>
              <a:cs typeface="Calibri" panose="020F0502020204030204" pitchFamily="34" charset="0"/>
            </a:rPr>
            <a:t>.</a:t>
          </a:r>
        </a:p>
      </dgm:t>
    </dgm:pt>
    <dgm:pt modelId="{CBE5B663-46A6-42D1-947E-673DA868D6BA}" type="parTrans" cxnId="{F40F3371-CCAC-4AC2-BA3A-5A10918499F0}">
      <dgm:prSet/>
      <dgm:spPr/>
      <dgm:t>
        <a:bodyPr/>
        <a:lstStyle/>
        <a:p>
          <a:endParaRPr lang="fr-FR"/>
        </a:p>
      </dgm:t>
    </dgm:pt>
    <dgm:pt modelId="{A2CCE377-2DBA-47C0-B458-22B00D58E04B}" type="sibTrans" cxnId="{F40F3371-CCAC-4AC2-BA3A-5A10918499F0}">
      <dgm:prSet/>
      <dgm:spPr/>
      <dgm:t>
        <a:bodyPr/>
        <a:lstStyle/>
        <a:p>
          <a:endParaRPr lang="fr-FR"/>
        </a:p>
      </dgm:t>
    </dgm:pt>
    <dgm:pt modelId="{411B9111-EE98-4B13-9943-FF607FB47311}">
      <dgm:prSet phldrT="[Texte]"/>
      <dgm:spPr/>
      <dgm:t>
        <a:bodyPr/>
        <a:lstStyle/>
        <a:p>
          <a:r>
            <a:rPr lang="fr-FR" dirty="0">
              <a:latin typeface="Calibri" panose="020F0502020204030204" pitchFamily="34" charset="0"/>
              <a:ea typeface="Cambria" panose="02040503050406030204" pitchFamily="18" charset="0"/>
              <a:cs typeface="Calibri" panose="020F0502020204030204" pitchFamily="34" charset="0"/>
            </a:rPr>
            <a:t>Oral valorisant l’engagement du candidat (production contre commentaire).</a:t>
          </a:r>
        </a:p>
      </dgm:t>
    </dgm:pt>
    <dgm:pt modelId="{71EE9301-E08E-4847-9F85-711C643FA418}" type="parTrans" cxnId="{5103498A-50B0-4C37-BC52-F0F8B053F00E}">
      <dgm:prSet/>
      <dgm:spPr/>
      <dgm:t>
        <a:bodyPr/>
        <a:lstStyle/>
        <a:p>
          <a:endParaRPr lang="fr-FR"/>
        </a:p>
      </dgm:t>
    </dgm:pt>
    <dgm:pt modelId="{5A4A5FE6-E856-4151-BF9D-2BB5403C1166}" type="sibTrans" cxnId="{5103498A-50B0-4C37-BC52-F0F8B053F00E}">
      <dgm:prSet/>
      <dgm:spPr/>
      <dgm:t>
        <a:bodyPr/>
        <a:lstStyle/>
        <a:p>
          <a:endParaRPr lang="fr-FR"/>
        </a:p>
      </dgm:t>
    </dgm:pt>
    <dgm:pt modelId="{41DA099C-856D-48B6-8CBA-5F4328769E00}">
      <dgm:prSet phldrT="[Texte]"/>
      <dgm:spPr/>
      <dgm:t>
        <a:bodyPr/>
        <a:lstStyle/>
        <a:p>
          <a:r>
            <a:rPr lang="fr-FR" dirty="0">
              <a:latin typeface="Calibri" panose="020F0502020204030204" pitchFamily="34" charset="0"/>
              <a:ea typeface="Cambria" panose="02040503050406030204" pitchFamily="18" charset="0"/>
              <a:cs typeface="Calibri" panose="020F0502020204030204" pitchFamily="34" charset="0"/>
            </a:rPr>
            <a:t>Positionnement de l’enseignement en première ou terminale.</a:t>
          </a:r>
        </a:p>
      </dgm:t>
    </dgm:pt>
    <dgm:pt modelId="{058662B9-8E55-450F-A196-3AD5319A22CF}" type="parTrans" cxnId="{25DCF8FC-10C1-4D20-B7DE-29FE84AEB21B}">
      <dgm:prSet/>
      <dgm:spPr/>
      <dgm:t>
        <a:bodyPr/>
        <a:lstStyle/>
        <a:p>
          <a:endParaRPr lang="fr-FR"/>
        </a:p>
      </dgm:t>
    </dgm:pt>
    <dgm:pt modelId="{B9E83007-5193-48C1-8C94-3E0A22EA23A3}" type="sibTrans" cxnId="{25DCF8FC-10C1-4D20-B7DE-29FE84AEB21B}">
      <dgm:prSet/>
      <dgm:spPr/>
      <dgm:t>
        <a:bodyPr/>
        <a:lstStyle/>
        <a:p>
          <a:endParaRPr lang="fr-FR"/>
        </a:p>
      </dgm:t>
    </dgm:pt>
    <dgm:pt modelId="{0F351BC0-44B2-4B1F-8591-6E71605CD7E2}">
      <dgm:prSet phldrT="[Texte]"/>
      <dgm:spPr/>
      <dgm:t>
        <a:bodyPr/>
        <a:lstStyle/>
        <a:p>
          <a:r>
            <a:rPr lang="fr-FR" dirty="0">
              <a:latin typeface="Calibri" panose="020F0502020204030204" pitchFamily="34" charset="0"/>
              <a:ea typeface="Cambria" panose="02040503050406030204" pitchFamily="18" charset="0"/>
              <a:cs typeface="Calibri" panose="020F0502020204030204" pitchFamily="34" charset="0"/>
            </a:rPr>
            <a:t>Discours devant un public en adéquation avec les objectifs de l’EPT 2 (contribution effective à sa préparation).</a:t>
          </a:r>
        </a:p>
      </dgm:t>
    </dgm:pt>
    <dgm:pt modelId="{71DE168B-6F89-4378-9A8F-DB62DD3EA88A}" type="parTrans" cxnId="{E2AB97C6-CA00-48C9-AA2E-00F76A0AEDB7}">
      <dgm:prSet/>
      <dgm:spPr/>
      <dgm:t>
        <a:bodyPr/>
        <a:lstStyle/>
        <a:p>
          <a:endParaRPr lang="fr-FR"/>
        </a:p>
      </dgm:t>
    </dgm:pt>
    <dgm:pt modelId="{E9F333FE-5C30-4E4D-8815-D047EF57B0C2}" type="sibTrans" cxnId="{E2AB97C6-CA00-48C9-AA2E-00F76A0AEDB7}">
      <dgm:prSet/>
      <dgm:spPr/>
      <dgm:t>
        <a:bodyPr/>
        <a:lstStyle/>
        <a:p>
          <a:endParaRPr lang="fr-FR"/>
        </a:p>
      </dgm:t>
    </dgm:pt>
    <dgm:pt modelId="{B2ED5B27-23B7-437B-8EE4-E2EBB283ABAF}">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fr-FR" dirty="0"/>
        </a:p>
      </dgm:t>
    </dgm:pt>
    <dgm:pt modelId="{EC50A6FD-F160-4A39-A973-1E24AA573B4D}" type="parTrans" cxnId="{BB5ED085-C2F5-42F8-9A0F-D8AAF1596DED}">
      <dgm:prSet/>
      <dgm:spPr/>
      <dgm:t>
        <a:bodyPr/>
        <a:lstStyle/>
        <a:p>
          <a:endParaRPr lang="fr-FR"/>
        </a:p>
      </dgm:t>
    </dgm:pt>
    <dgm:pt modelId="{2B7164DC-6081-4F7E-BC79-ED028E186189}" type="sibTrans" cxnId="{BB5ED085-C2F5-42F8-9A0F-D8AAF1596DED}">
      <dgm:prSet/>
      <dgm:spPr/>
      <dgm:t>
        <a:bodyPr/>
        <a:lstStyle/>
        <a:p>
          <a:endParaRPr lang="fr-FR"/>
        </a:p>
      </dgm:t>
    </dgm:pt>
    <dgm:pt modelId="{CED456C6-6001-418A-8CC9-B50A87D39741}">
      <dgm:prSet/>
      <dgm:spPr/>
      <dgm:t>
        <a:bodyPr/>
        <a:lstStyle/>
        <a:p>
          <a:pPr marL="0" lvl="1" indent="0" defTabSz="800100">
            <a:lnSpc>
              <a:spcPct val="90000"/>
            </a:lnSpc>
            <a:spcBef>
              <a:spcPct val="0"/>
            </a:spcBef>
            <a:spcAft>
              <a:spcPct val="15000"/>
            </a:spcAft>
            <a:buNone/>
          </a:pPr>
          <a:r>
            <a:rPr lang="fr-FR" dirty="0">
              <a:latin typeface="Calibri" panose="020F0502020204030204" pitchFamily="34" charset="0"/>
              <a:ea typeface="Cambria" panose="02040503050406030204" pitchFamily="18" charset="0"/>
              <a:cs typeface="Calibri" panose="020F0502020204030204" pitchFamily="34" charset="0"/>
            </a:rPr>
            <a:t> Portfolio retraçant l’évolution de l’apprenant sur le cycle. </a:t>
          </a:r>
        </a:p>
      </dgm:t>
    </dgm:pt>
    <dgm:pt modelId="{E078C615-CC13-4BA4-B5D2-4E1895AAC527}" type="parTrans" cxnId="{4BE6A0BD-8514-421F-A7EF-00B135543720}">
      <dgm:prSet/>
      <dgm:spPr/>
      <dgm:t>
        <a:bodyPr/>
        <a:lstStyle/>
        <a:p>
          <a:endParaRPr lang="fr-FR"/>
        </a:p>
      </dgm:t>
    </dgm:pt>
    <dgm:pt modelId="{34B9AA2B-DF42-403F-A15D-F0FEEC112113}" type="sibTrans" cxnId="{4BE6A0BD-8514-421F-A7EF-00B135543720}">
      <dgm:prSet/>
      <dgm:spPr/>
      <dgm:t>
        <a:bodyPr/>
        <a:lstStyle/>
        <a:p>
          <a:endParaRPr lang="fr-FR"/>
        </a:p>
      </dgm:t>
    </dgm:pt>
    <dgm:pt modelId="{37C3F568-0981-4472-8C74-874A33F4682F}">
      <dgm:prSet phldrT="[Texte]"/>
      <dgm:spPr/>
      <dgm:t>
        <a:bodyPr/>
        <a:lstStyle/>
        <a:p>
          <a:endParaRPr lang="fr-FR" dirty="0">
            <a:latin typeface="Calibri" panose="020F0502020204030204" pitchFamily="34" charset="0"/>
            <a:cs typeface="Calibri" panose="020F0502020204030204" pitchFamily="34" charset="0"/>
          </a:endParaRPr>
        </a:p>
      </dgm:t>
    </dgm:pt>
    <dgm:pt modelId="{785DE603-6CC4-4398-AE20-4B52D853AEE8}" type="parTrans" cxnId="{7BEFA443-B546-48F5-8858-13CF3D82E59A}">
      <dgm:prSet/>
      <dgm:spPr/>
      <dgm:t>
        <a:bodyPr/>
        <a:lstStyle/>
        <a:p>
          <a:endParaRPr lang="fr-FR"/>
        </a:p>
      </dgm:t>
    </dgm:pt>
    <dgm:pt modelId="{BD7DB8FE-C67F-447E-B8FE-33C8D8358197}" type="sibTrans" cxnId="{7BEFA443-B546-48F5-8858-13CF3D82E59A}">
      <dgm:prSet/>
      <dgm:spPr/>
      <dgm:t>
        <a:bodyPr/>
        <a:lstStyle/>
        <a:p>
          <a:endParaRPr lang="fr-FR"/>
        </a:p>
      </dgm:t>
    </dgm:pt>
    <dgm:pt modelId="{7B77934D-9A31-4F1B-8B7A-0333206D041F}" type="pres">
      <dgm:prSet presAssocID="{636F885C-C9F3-4987-AAD3-5BF6FACA8F6D}" presName="linearFlow" presStyleCnt="0">
        <dgm:presLayoutVars>
          <dgm:dir/>
          <dgm:animLvl val="lvl"/>
          <dgm:resizeHandles val="exact"/>
        </dgm:presLayoutVars>
      </dgm:prSet>
      <dgm:spPr/>
    </dgm:pt>
    <dgm:pt modelId="{3C3CEF55-CDF8-4F73-900F-BDA2F7CCFF4D}" type="pres">
      <dgm:prSet presAssocID="{A555E14A-01F4-482B-9C4C-0903EC83EFB1}" presName="composite" presStyleCnt="0"/>
      <dgm:spPr/>
    </dgm:pt>
    <dgm:pt modelId="{55EA9233-D7F7-4694-92AD-E9051B8B7EB8}" type="pres">
      <dgm:prSet presAssocID="{A555E14A-01F4-482B-9C4C-0903EC83EFB1}" presName="parentText" presStyleLbl="alignNode1" presStyleIdx="0" presStyleCnt="3">
        <dgm:presLayoutVars>
          <dgm:chMax val="1"/>
          <dgm:bulletEnabled val="1"/>
        </dgm:presLayoutVars>
      </dgm:prSet>
      <dgm:spPr/>
    </dgm:pt>
    <dgm:pt modelId="{CF1EF8D5-22BE-4DD8-BBB2-A5DFD01ABAEC}" type="pres">
      <dgm:prSet presAssocID="{A555E14A-01F4-482B-9C4C-0903EC83EFB1}" presName="descendantText" presStyleLbl="alignAcc1" presStyleIdx="0" presStyleCnt="3">
        <dgm:presLayoutVars>
          <dgm:bulletEnabled val="1"/>
        </dgm:presLayoutVars>
      </dgm:prSet>
      <dgm:spPr/>
    </dgm:pt>
    <dgm:pt modelId="{DBA3BF2E-D655-4DCD-B808-8D96A0D53E63}" type="pres">
      <dgm:prSet presAssocID="{A40CA0CA-EBA0-4625-993B-BF0341316A40}" presName="sp" presStyleCnt="0"/>
      <dgm:spPr/>
    </dgm:pt>
    <dgm:pt modelId="{FC5055F8-939D-4362-86B7-291E6CACDD85}" type="pres">
      <dgm:prSet presAssocID="{33A846EE-D0C0-4CF9-B98B-A1AA9BA7FB7D}" presName="composite" presStyleCnt="0"/>
      <dgm:spPr/>
    </dgm:pt>
    <dgm:pt modelId="{5AF74637-EC6F-4BC2-94F4-239C04C01E94}" type="pres">
      <dgm:prSet presAssocID="{33A846EE-D0C0-4CF9-B98B-A1AA9BA7FB7D}" presName="parentText" presStyleLbl="alignNode1" presStyleIdx="1" presStyleCnt="3">
        <dgm:presLayoutVars>
          <dgm:chMax val="1"/>
          <dgm:bulletEnabled val="1"/>
        </dgm:presLayoutVars>
      </dgm:prSet>
      <dgm:spPr/>
    </dgm:pt>
    <dgm:pt modelId="{786AB908-D859-46FB-A701-CBAC04B1C9F3}" type="pres">
      <dgm:prSet presAssocID="{33A846EE-D0C0-4CF9-B98B-A1AA9BA7FB7D}" presName="descendantText" presStyleLbl="alignAcc1" presStyleIdx="1" presStyleCnt="3">
        <dgm:presLayoutVars>
          <dgm:bulletEnabled val="1"/>
        </dgm:presLayoutVars>
      </dgm:prSet>
      <dgm:spPr/>
    </dgm:pt>
    <dgm:pt modelId="{8E836292-D809-4F7D-A7AF-BA27AEF26AF4}" type="pres">
      <dgm:prSet presAssocID="{8E5A2B3A-D256-4AC6-B8D2-F5A7039508C5}" presName="sp" presStyleCnt="0"/>
      <dgm:spPr/>
    </dgm:pt>
    <dgm:pt modelId="{41760DE6-8002-4D25-9101-EC3977D7E35F}" type="pres">
      <dgm:prSet presAssocID="{A71FDE28-7A82-439C-B7B9-60B72594BDE1}" presName="composite" presStyleCnt="0"/>
      <dgm:spPr/>
    </dgm:pt>
    <dgm:pt modelId="{E2A49201-C69C-4B14-BD49-34259C06B21B}" type="pres">
      <dgm:prSet presAssocID="{A71FDE28-7A82-439C-B7B9-60B72594BDE1}" presName="parentText" presStyleLbl="alignNode1" presStyleIdx="2" presStyleCnt="3">
        <dgm:presLayoutVars>
          <dgm:chMax val="1"/>
          <dgm:bulletEnabled val="1"/>
        </dgm:presLayoutVars>
      </dgm:prSet>
      <dgm:spPr/>
    </dgm:pt>
    <dgm:pt modelId="{90E4CA98-F9A8-4A0A-A794-ADECCA487B61}" type="pres">
      <dgm:prSet presAssocID="{A71FDE28-7A82-439C-B7B9-60B72594BDE1}" presName="descendantText" presStyleLbl="alignAcc1" presStyleIdx="2" presStyleCnt="3">
        <dgm:presLayoutVars>
          <dgm:bulletEnabled val="1"/>
        </dgm:presLayoutVars>
      </dgm:prSet>
      <dgm:spPr/>
    </dgm:pt>
  </dgm:ptLst>
  <dgm:cxnLst>
    <dgm:cxn modelId="{553ADB04-A33D-4C4D-9D87-60B2A00FBE15}" type="presOf" srcId="{CED456C6-6001-418A-8CC9-B50A87D39741}" destId="{786AB908-D859-46FB-A701-CBAC04B1C9F3}" srcOrd="0" destOrd="1" presId="urn:microsoft.com/office/officeart/2005/8/layout/chevron2"/>
    <dgm:cxn modelId="{048BB709-1C55-4365-9C7D-8F9D6F68F4EB}" type="presOf" srcId="{A555E14A-01F4-482B-9C4C-0903EC83EFB1}" destId="{55EA9233-D7F7-4694-92AD-E9051B8B7EB8}" srcOrd="0" destOrd="0" presId="urn:microsoft.com/office/officeart/2005/8/layout/chevron2"/>
    <dgm:cxn modelId="{74F2690A-416F-45E5-BD0B-D544F4E0EF10}" type="presOf" srcId="{03FFF7B2-72DE-4E64-BE7C-E69B746C3656}" destId="{CF1EF8D5-22BE-4DD8-BBB2-A5DFD01ABAEC}" srcOrd="0" destOrd="0" presId="urn:microsoft.com/office/officeart/2005/8/layout/chevron2"/>
    <dgm:cxn modelId="{3428960B-17D8-4C29-921A-7AE5702FC265}" type="presOf" srcId="{41DA099C-856D-48B6-8CBA-5F4328769E00}" destId="{CF1EF8D5-22BE-4DD8-BBB2-A5DFD01ABAEC}" srcOrd="0" destOrd="2" presId="urn:microsoft.com/office/officeart/2005/8/layout/chevron2"/>
    <dgm:cxn modelId="{9F462D1C-9E10-4674-BACB-3308317D9EE1}" srcId="{A71FDE28-7A82-439C-B7B9-60B72594BDE1}" destId="{4184996C-4C18-4E0B-BFA0-68BD83A06F8F}" srcOrd="0" destOrd="0" parTransId="{A0EF1609-B4F2-43F3-BB30-2FA9C45C8A52}" sibTransId="{554B86A6-0175-4426-B4FC-52E992FDB30D}"/>
    <dgm:cxn modelId="{8D47272D-888F-4F7F-AF4A-832AA856F9B0}" srcId="{636F885C-C9F3-4987-AAD3-5BF6FACA8F6D}" destId="{A71FDE28-7A82-439C-B7B9-60B72594BDE1}" srcOrd="2" destOrd="0" parTransId="{74BB6E5D-6A9F-4D8F-A74F-A693095BF624}" sibTransId="{EC553326-4C0D-442F-AEFD-4989BE19C21E}"/>
    <dgm:cxn modelId="{317D452F-6A83-4900-8F37-91D91EE4F3C0}" type="presOf" srcId="{37C3F568-0981-4472-8C74-874A33F4682F}" destId="{CF1EF8D5-22BE-4DD8-BBB2-A5DFD01ABAEC}" srcOrd="0" destOrd="3" presId="urn:microsoft.com/office/officeart/2005/8/layout/chevron2"/>
    <dgm:cxn modelId="{6C0C9C40-9D82-4C69-B6B1-ADC2DA4DC3D5}" type="presOf" srcId="{F765885B-8088-46B1-9323-788FF0128083}" destId="{90E4CA98-F9A8-4A0A-A794-ADECCA487B61}" srcOrd="0" destOrd="1" presId="urn:microsoft.com/office/officeart/2005/8/layout/chevron2"/>
    <dgm:cxn modelId="{7BEFA443-B546-48F5-8858-13CF3D82E59A}" srcId="{A555E14A-01F4-482B-9C4C-0903EC83EFB1}" destId="{37C3F568-0981-4472-8C74-874A33F4682F}" srcOrd="3" destOrd="0" parTransId="{785DE603-6CC4-4398-AE20-4B52D853AEE8}" sibTransId="{BD7DB8FE-C67F-447E-B8FE-33C8D8358197}"/>
    <dgm:cxn modelId="{34948B64-B45C-4104-82A3-42AA50261CA7}" type="presOf" srcId="{411B9111-EE98-4B13-9943-FF607FB47311}" destId="{90E4CA98-F9A8-4A0A-A794-ADECCA487B61}" srcOrd="0" destOrd="2" presId="urn:microsoft.com/office/officeart/2005/8/layout/chevron2"/>
    <dgm:cxn modelId="{F40F3371-CCAC-4AC2-BA3A-5A10918499F0}" srcId="{A71FDE28-7A82-439C-B7B9-60B72594BDE1}" destId="{F765885B-8088-46B1-9323-788FF0128083}" srcOrd="1" destOrd="0" parTransId="{CBE5B663-46A6-42D1-947E-673DA868D6BA}" sibTransId="{A2CCE377-2DBA-47C0-B458-22B00D58E04B}"/>
    <dgm:cxn modelId="{51E29272-4891-461D-BA72-CC3F60810CD1}" srcId="{A555E14A-01F4-482B-9C4C-0903EC83EFB1}" destId="{03FFF7B2-72DE-4E64-BE7C-E69B746C3656}" srcOrd="0" destOrd="0" parTransId="{5EA1BCB3-CF37-463B-B75D-DC2DE5216699}" sibTransId="{B833CF57-8E8F-4620-A01E-9F1686EDEF74}"/>
    <dgm:cxn modelId="{3D1BBD56-1FAA-4A07-9E5F-8DE51FCBECD3}" srcId="{636F885C-C9F3-4987-AAD3-5BF6FACA8F6D}" destId="{33A846EE-D0C0-4CF9-B98B-A1AA9BA7FB7D}" srcOrd="1" destOrd="0" parTransId="{CA98233C-7461-41BC-AB8A-7A49610FA998}" sibTransId="{8E5A2B3A-D256-4AC6-B8D2-F5A7039508C5}"/>
    <dgm:cxn modelId="{FEEFCA7C-DAD7-4C1E-A3D3-308DC8EEE753}" type="presOf" srcId="{01C5DE5C-F79D-47E2-8909-DD01928D9B35}" destId="{786AB908-D859-46FB-A701-CBAC04B1C9F3}" srcOrd="0" destOrd="2" presId="urn:microsoft.com/office/officeart/2005/8/layout/chevron2"/>
    <dgm:cxn modelId="{4F874980-6925-401F-9C15-7957ACD798B9}" type="presOf" srcId="{B2ED5B27-23B7-437B-8EE4-E2EBB283ABAF}" destId="{786AB908-D859-46FB-A701-CBAC04B1C9F3}" srcOrd="0" destOrd="3" presId="urn:microsoft.com/office/officeart/2005/8/layout/chevron2"/>
    <dgm:cxn modelId="{BB5ED085-C2F5-42F8-9A0F-D8AAF1596DED}" srcId="{33A846EE-D0C0-4CF9-B98B-A1AA9BA7FB7D}" destId="{B2ED5B27-23B7-437B-8EE4-E2EBB283ABAF}" srcOrd="3" destOrd="0" parTransId="{EC50A6FD-F160-4A39-A973-1E24AA573B4D}" sibTransId="{2B7164DC-6081-4F7E-BC79-ED028E186189}"/>
    <dgm:cxn modelId="{5103498A-50B0-4C37-BC52-F0F8B053F00E}" srcId="{A71FDE28-7A82-439C-B7B9-60B72594BDE1}" destId="{411B9111-EE98-4B13-9943-FF607FB47311}" srcOrd="2" destOrd="0" parTransId="{71EE9301-E08E-4847-9F85-711C643FA418}" sibTransId="{5A4A5FE6-E856-4151-BF9D-2BB5403C1166}"/>
    <dgm:cxn modelId="{D484F9A9-6760-4880-8EE0-ACB8452260D0}" type="presOf" srcId="{A71FDE28-7A82-439C-B7B9-60B72594BDE1}" destId="{E2A49201-C69C-4B14-BD49-34259C06B21B}" srcOrd="0" destOrd="0" presId="urn:microsoft.com/office/officeart/2005/8/layout/chevron2"/>
    <dgm:cxn modelId="{08D3F1B3-FD07-40E7-81DF-09EBF72971A7}" type="presOf" srcId="{CF800BCC-09FF-4E99-9511-477A4D422B89}" destId="{786AB908-D859-46FB-A701-CBAC04B1C9F3}" srcOrd="0" destOrd="0" presId="urn:microsoft.com/office/officeart/2005/8/layout/chevron2"/>
    <dgm:cxn modelId="{13432ABB-4470-4E60-82BC-C84FFBEA9062}" type="presOf" srcId="{636F885C-C9F3-4987-AAD3-5BF6FACA8F6D}" destId="{7B77934D-9A31-4F1B-8B7A-0333206D041F}" srcOrd="0" destOrd="0" presId="urn:microsoft.com/office/officeart/2005/8/layout/chevron2"/>
    <dgm:cxn modelId="{4BE6A0BD-8514-421F-A7EF-00B135543720}" srcId="{33A846EE-D0C0-4CF9-B98B-A1AA9BA7FB7D}" destId="{CED456C6-6001-418A-8CC9-B50A87D39741}" srcOrd="1" destOrd="0" parTransId="{E078C615-CC13-4BA4-B5D2-4E1895AAC527}" sibTransId="{34B9AA2B-DF42-403F-A15D-F0FEEC112113}"/>
    <dgm:cxn modelId="{84EFA8C4-7927-4138-BDAE-FB3F963EA673}" type="presOf" srcId="{0F351BC0-44B2-4B1F-8591-6E71605CD7E2}" destId="{CF1EF8D5-22BE-4DD8-BBB2-A5DFD01ABAEC}" srcOrd="0" destOrd="1" presId="urn:microsoft.com/office/officeart/2005/8/layout/chevron2"/>
    <dgm:cxn modelId="{E2AB97C6-CA00-48C9-AA2E-00F76A0AEDB7}" srcId="{A555E14A-01F4-482B-9C4C-0903EC83EFB1}" destId="{0F351BC0-44B2-4B1F-8591-6E71605CD7E2}" srcOrd="1" destOrd="0" parTransId="{71DE168B-6F89-4378-9A8F-DB62DD3EA88A}" sibTransId="{E9F333FE-5C30-4E4D-8815-D047EF57B0C2}"/>
    <dgm:cxn modelId="{E6F902D0-2E88-4AB9-A731-D32D612A7952}" srcId="{636F885C-C9F3-4987-AAD3-5BF6FACA8F6D}" destId="{A555E14A-01F4-482B-9C4C-0903EC83EFB1}" srcOrd="0" destOrd="0" parTransId="{DD05FFC0-FA02-4A75-B8F2-89C242FF86D7}" sibTransId="{A40CA0CA-EBA0-4625-993B-BF0341316A40}"/>
    <dgm:cxn modelId="{22E4D4D0-1F1A-4C12-9955-3A7D1D8400B8}" type="presOf" srcId="{4184996C-4C18-4E0B-BFA0-68BD83A06F8F}" destId="{90E4CA98-F9A8-4A0A-A794-ADECCA487B61}" srcOrd="0" destOrd="0" presId="urn:microsoft.com/office/officeart/2005/8/layout/chevron2"/>
    <dgm:cxn modelId="{694927DD-3252-41E5-95C4-3222BD21A9E0}" type="presOf" srcId="{33A846EE-D0C0-4CF9-B98B-A1AA9BA7FB7D}" destId="{5AF74637-EC6F-4BC2-94F4-239C04C01E94}" srcOrd="0" destOrd="0" presId="urn:microsoft.com/office/officeart/2005/8/layout/chevron2"/>
    <dgm:cxn modelId="{35154DE0-3182-40F4-B78D-75528CE32873}" srcId="{33A846EE-D0C0-4CF9-B98B-A1AA9BA7FB7D}" destId="{01C5DE5C-F79D-47E2-8909-DD01928D9B35}" srcOrd="2" destOrd="0" parTransId="{EBD41457-7EA7-416C-BA29-62880D8BE38E}" sibTransId="{AA210BB6-E593-4679-9F93-85918AB7CD11}"/>
    <dgm:cxn modelId="{051411F1-A558-4030-A48F-D64CFB8D258C}" srcId="{33A846EE-D0C0-4CF9-B98B-A1AA9BA7FB7D}" destId="{CF800BCC-09FF-4E99-9511-477A4D422B89}" srcOrd="0" destOrd="0" parTransId="{F2D3C984-109F-4F3A-B139-5FB85C1DC910}" sibTransId="{67C53565-FDE8-40A3-AA4E-CC4212770843}"/>
    <dgm:cxn modelId="{25DCF8FC-10C1-4D20-B7DE-29FE84AEB21B}" srcId="{A555E14A-01F4-482B-9C4C-0903EC83EFB1}" destId="{41DA099C-856D-48B6-8CBA-5F4328769E00}" srcOrd="2" destOrd="0" parTransId="{058662B9-8E55-450F-A196-3AD5319A22CF}" sibTransId="{B9E83007-5193-48C1-8C94-3E0A22EA23A3}"/>
    <dgm:cxn modelId="{45E7E927-A4B0-4CE9-BADA-D0BCA9421145}" type="presParOf" srcId="{7B77934D-9A31-4F1B-8B7A-0333206D041F}" destId="{3C3CEF55-CDF8-4F73-900F-BDA2F7CCFF4D}" srcOrd="0" destOrd="0" presId="urn:microsoft.com/office/officeart/2005/8/layout/chevron2"/>
    <dgm:cxn modelId="{2594ADA3-6AC9-4384-978E-3639D4E8C53B}" type="presParOf" srcId="{3C3CEF55-CDF8-4F73-900F-BDA2F7CCFF4D}" destId="{55EA9233-D7F7-4694-92AD-E9051B8B7EB8}" srcOrd="0" destOrd="0" presId="urn:microsoft.com/office/officeart/2005/8/layout/chevron2"/>
    <dgm:cxn modelId="{E1EDB17D-8359-46A6-AFF3-0CF920BF61F2}" type="presParOf" srcId="{3C3CEF55-CDF8-4F73-900F-BDA2F7CCFF4D}" destId="{CF1EF8D5-22BE-4DD8-BBB2-A5DFD01ABAEC}" srcOrd="1" destOrd="0" presId="urn:microsoft.com/office/officeart/2005/8/layout/chevron2"/>
    <dgm:cxn modelId="{4E8628B9-CB53-4DB4-9616-6D67100423A0}" type="presParOf" srcId="{7B77934D-9A31-4F1B-8B7A-0333206D041F}" destId="{DBA3BF2E-D655-4DCD-B808-8D96A0D53E63}" srcOrd="1" destOrd="0" presId="urn:microsoft.com/office/officeart/2005/8/layout/chevron2"/>
    <dgm:cxn modelId="{C9094C2F-2ED8-44CF-8BFA-AD669BA63D91}" type="presParOf" srcId="{7B77934D-9A31-4F1B-8B7A-0333206D041F}" destId="{FC5055F8-939D-4362-86B7-291E6CACDD85}" srcOrd="2" destOrd="0" presId="urn:microsoft.com/office/officeart/2005/8/layout/chevron2"/>
    <dgm:cxn modelId="{ADF9876C-487C-49BE-8F03-7CA11005B1D4}" type="presParOf" srcId="{FC5055F8-939D-4362-86B7-291E6CACDD85}" destId="{5AF74637-EC6F-4BC2-94F4-239C04C01E94}" srcOrd="0" destOrd="0" presId="urn:microsoft.com/office/officeart/2005/8/layout/chevron2"/>
    <dgm:cxn modelId="{A9713504-0495-461E-91C0-04278DE14F9C}" type="presParOf" srcId="{FC5055F8-939D-4362-86B7-291E6CACDD85}" destId="{786AB908-D859-46FB-A701-CBAC04B1C9F3}" srcOrd="1" destOrd="0" presId="urn:microsoft.com/office/officeart/2005/8/layout/chevron2"/>
    <dgm:cxn modelId="{8F75F8DA-BD29-4F97-8966-1CB59FDA9E2F}" type="presParOf" srcId="{7B77934D-9A31-4F1B-8B7A-0333206D041F}" destId="{8E836292-D809-4F7D-A7AF-BA27AEF26AF4}" srcOrd="3" destOrd="0" presId="urn:microsoft.com/office/officeart/2005/8/layout/chevron2"/>
    <dgm:cxn modelId="{CDC2E09E-0946-40F0-8E68-0787EB77BA45}" type="presParOf" srcId="{7B77934D-9A31-4F1B-8B7A-0333206D041F}" destId="{41760DE6-8002-4D25-9101-EC3977D7E35F}" srcOrd="4" destOrd="0" presId="urn:microsoft.com/office/officeart/2005/8/layout/chevron2"/>
    <dgm:cxn modelId="{43FA1735-1A98-4ACC-A908-34FEF37A7F13}" type="presParOf" srcId="{41760DE6-8002-4D25-9101-EC3977D7E35F}" destId="{E2A49201-C69C-4B14-BD49-34259C06B21B}" srcOrd="0" destOrd="0" presId="urn:microsoft.com/office/officeart/2005/8/layout/chevron2"/>
    <dgm:cxn modelId="{54858F75-69F7-46BB-8073-0B166280BE75}" type="presParOf" srcId="{41760DE6-8002-4D25-9101-EC3977D7E35F}" destId="{90E4CA98-F9A8-4A0A-A794-ADECCA487B6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2D3DC4-AF58-40A6-B60E-118F8BF09BEE}"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C1CB8512-EFE5-41F2-8436-3C327D81DB28}">
      <dgm:prSet phldrT="[Texte]"/>
      <dgm:spPr/>
      <dgm:t>
        <a:bodyPr/>
        <a:lstStyle/>
        <a:p>
          <a:r>
            <a:rPr lang="fr-FR" dirty="0">
              <a:latin typeface="Calibri" panose="020F0502020204030204" pitchFamily="34" charset="0"/>
              <a:cs typeface="Calibri" panose="020F0502020204030204" pitchFamily="34" charset="0"/>
            </a:rPr>
            <a:t>Première</a:t>
          </a:r>
        </a:p>
      </dgm:t>
    </dgm:pt>
    <dgm:pt modelId="{8F701F83-36FA-4A4B-90C9-C3CC7BA0740A}" type="parTrans" cxnId="{BB57766B-DA1B-48E9-B64A-BA74763288D2}">
      <dgm:prSet/>
      <dgm:spPr/>
      <dgm:t>
        <a:bodyPr/>
        <a:lstStyle/>
        <a:p>
          <a:endParaRPr lang="fr-FR"/>
        </a:p>
      </dgm:t>
    </dgm:pt>
    <dgm:pt modelId="{B67447D7-996F-410B-B615-A8C87EC18F5E}" type="sibTrans" cxnId="{BB57766B-DA1B-48E9-B64A-BA74763288D2}">
      <dgm:prSet/>
      <dgm:spPr/>
      <dgm:t>
        <a:bodyPr/>
        <a:lstStyle/>
        <a:p>
          <a:endParaRPr lang="fr-FR"/>
        </a:p>
      </dgm:t>
    </dgm:pt>
    <dgm:pt modelId="{BB216891-6463-40DA-B61E-6B64DA1828FF}">
      <dgm:prSet phldrT="[Texte]"/>
      <dgm:spPr/>
      <dgm:t>
        <a:bodyPr/>
        <a:lstStyle/>
        <a:p>
          <a:r>
            <a:rPr lang="fr-FR" dirty="0"/>
            <a:t>C3.1</a:t>
          </a:r>
        </a:p>
      </dgm:t>
    </dgm:pt>
    <dgm:pt modelId="{242F8B6A-F4BF-440B-B8C1-3056FFEFB5DB}" type="parTrans" cxnId="{C0261964-7E49-459C-A5DE-FF38DE298C12}">
      <dgm:prSet/>
      <dgm:spPr/>
      <dgm:t>
        <a:bodyPr/>
        <a:lstStyle/>
        <a:p>
          <a:endParaRPr lang="fr-FR"/>
        </a:p>
      </dgm:t>
    </dgm:pt>
    <dgm:pt modelId="{D26BDB98-8904-4CCD-AD07-AC5C6C0F6710}" type="sibTrans" cxnId="{C0261964-7E49-459C-A5DE-FF38DE298C12}">
      <dgm:prSet/>
      <dgm:spPr/>
      <dgm:t>
        <a:bodyPr/>
        <a:lstStyle/>
        <a:p>
          <a:endParaRPr lang="fr-FR"/>
        </a:p>
      </dgm:t>
    </dgm:pt>
    <dgm:pt modelId="{37EF993D-B795-43E0-BE02-5631AC47E748}">
      <dgm:prSet phldrT="[Texte]"/>
      <dgm:spPr/>
      <dgm:t>
        <a:bodyPr/>
        <a:lstStyle/>
        <a:p>
          <a:r>
            <a:rPr lang="fr-FR" dirty="0"/>
            <a:t>/</a:t>
          </a:r>
        </a:p>
      </dgm:t>
    </dgm:pt>
    <dgm:pt modelId="{79327187-43E7-4EE4-BB7D-BEF816D830F1}" type="parTrans" cxnId="{852991AA-4DCA-439F-9369-80FE195F0024}">
      <dgm:prSet/>
      <dgm:spPr/>
      <dgm:t>
        <a:bodyPr/>
        <a:lstStyle/>
        <a:p>
          <a:endParaRPr lang="fr-FR"/>
        </a:p>
      </dgm:t>
    </dgm:pt>
    <dgm:pt modelId="{C565F8B1-AFEB-4A8A-83A3-B287EEE25FAA}" type="sibTrans" cxnId="{852991AA-4DCA-439F-9369-80FE195F0024}">
      <dgm:prSet/>
      <dgm:spPr/>
      <dgm:t>
        <a:bodyPr/>
        <a:lstStyle/>
        <a:p>
          <a:endParaRPr lang="fr-FR"/>
        </a:p>
      </dgm:t>
    </dgm:pt>
    <dgm:pt modelId="{30EA2FB3-5C25-4E3B-8511-58EEEAE78549}">
      <dgm:prSet phldrT="[Texte]"/>
      <dgm:spPr/>
      <dgm:t>
        <a:bodyPr/>
        <a:lstStyle/>
        <a:p>
          <a:r>
            <a:rPr lang="fr-FR" dirty="0">
              <a:latin typeface="Calibri" panose="020F0502020204030204" pitchFamily="34" charset="0"/>
              <a:cs typeface="Calibri" panose="020F0502020204030204" pitchFamily="34" charset="0"/>
            </a:rPr>
            <a:t>Terminale</a:t>
          </a:r>
        </a:p>
      </dgm:t>
    </dgm:pt>
    <dgm:pt modelId="{C66B935C-752F-4650-8EA6-89C9FB2C953B}" type="parTrans" cxnId="{7D44809C-BD16-4095-B699-91E1C6681700}">
      <dgm:prSet/>
      <dgm:spPr/>
      <dgm:t>
        <a:bodyPr/>
        <a:lstStyle/>
        <a:p>
          <a:endParaRPr lang="fr-FR"/>
        </a:p>
      </dgm:t>
    </dgm:pt>
    <dgm:pt modelId="{F600A646-2BB7-496A-B8FC-159DDC71765F}" type="sibTrans" cxnId="{7D44809C-BD16-4095-B699-91E1C6681700}">
      <dgm:prSet/>
      <dgm:spPr/>
      <dgm:t>
        <a:bodyPr/>
        <a:lstStyle/>
        <a:p>
          <a:endParaRPr lang="fr-FR"/>
        </a:p>
      </dgm:t>
    </dgm:pt>
    <dgm:pt modelId="{5E35E1DC-1F41-4013-A799-B6D0695D6CAB}">
      <dgm:prSet phldrT="[Texte]"/>
      <dgm:spPr/>
      <dgm:t>
        <a:bodyPr/>
        <a:lstStyle/>
        <a:p>
          <a:r>
            <a:rPr lang="fr-FR" dirty="0"/>
            <a:t>/ </a:t>
          </a:r>
        </a:p>
      </dgm:t>
    </dgm:pt>
    <dgm:pt modelId="{AFEF73BA-695A-4CFE-8A3D-054DB38B6423}" type="parTrans" cxnId="{9D3BA81D-D402-4044-A058-A94F40E433BB}">
      <dgm:prSet/>
      <dgm:spPr/>
      <dgm:t>
        <a:bodyPr/>
        <a:lstStyle/>
        <a:p>
          <a:endParaRPr lang="fr-FR"/>
        </a:p>
      </dgm:t>
    </dgm:pt>
    <dgm:pt modelId="{6052EF8F-8C71-4559-83E8-6EDC919F012D}" type="sibTrans" cxnId="{9D3BA81D-D402-4044-A058-A94F40E433BB}">
      <dgm:prSet/>
      <dgm:spPr/>
      <dgm:t>
        <a:bodyPr/>
        <a:lstStyle/>
        <a:p>
          <a:endParaRPr lang="fr-FR"/>
        </a:p>
      </dgm:t>
    </dgm:pt>
    <dgm:pt modelId="{C47BCDDD-9A01-412E-B7D7-EE032137A3C5}">
      <dgm:prSet phldrT="[Texte]"/>
      <dgm:spPr/>
      <dgm:t>
        <a:bodyPr/>
        <a:lstStyle/>
        <a:p>
          <a:r>
            <a:rPr lang="fr-FR" dirty="0"/>
            <a:t>C3.2</a:t>
          </a:r>
        </a:p>
      </dgm:t>
    </dgm:pt>
    <dgm:pt modelId="{0B772B66-A87A-4F1E-9C88-34ECD98A81DE}" type="parTrans" cxnId="{D2BF4542-4352-4D06-B53E-A453A87A6AA9}">
      <dgm:prSet/>
      <dgm:spPr/>
      <dgm:t>
        <a:bodyPr/>
        <a:lstStyle/>
        <a:p>
          <a:endParaRPr lang="fr-FR"/>
        </a:p>
      </dgm:t>
    </dgm:pt>
    <dgm:pt modelId="{172CDB53-F28C-4FE8-9478-FABF5C1C41BD}" type="sibTrans" cxnId="{D2BF4542-4352-4D06-B53E-A453A87A6AA9}">
      <dgm:prSet/>
      <dgm:spPr/>
      <dgm:t>
        <a:bodyPr/>
        <a:lstStyle/>
        <a:p>
          <a:endParaRPr lang="fr-FR"/>
        </a:p>
      </dgm:t>
    </dgm:pt>
    <dgm:pt modelId="{BE62E638-E816-483D-8C15-91731E4D5D1A}">
      <dgm:prSet phldrT="[Texte]"/>
      <dgm:spPr/>
      <dgm:t>
        <a:bodyPr/>
        <a:lstStyle/>
        <a:p>
          <a:r>
            <a:rPr lang="fr-FR" dirty="0"/>
            <a:t>/</a:t>
          </a:r>
        </a:p>
      </dgm:t>
    </dgm:pt>
    <dgm:pt modelId="{3F522C67-3681-45B8-A2C7-BD80ECF84215}" type="parTrans" cxnId="{E881888E-ED6B-4C30-B7BD-1BD77BD270FA}">
      <dgm:prSet/>
      <dgm:spPr/>
      <dgm:t>
        <a:bodyPr/>
        <a:lstStyle/>
        <a:p>
          <a:endParaRPr lang="fr-FR"/>
        </a:p>
      </dgm:t>
    </dgm:pt>
    <dgm:pt modelId="{AE3D9E8D-F1DF-4068-9E3A-9E74C74DE35F}" type="sibTrans" cxnId="{E881888E-ED6B-4C30-B7BD-1BD77BD270FA}">
      <dgm:prSet/>
      <dgm:spPr/>
      <dgm:t>
        <a:bodyPr/>
        <a:lstStyle/>
        <a:p>
          <a:endParaRPr lang="fr-FR"/>
        </a:p>
      </dgm:t>
    </dgm:pt>
    <dgm:pt modelId="{AB99CC2B-2B64-4A06-9921-D4AF50DDBD22}">
      <dgm:prSet phldrT="[Texte]"/>
      <dgm:spPr/>
      <dgm:t>
        <a:bodyPr/>
        <a:lstStyle/>
        <a:p>
          <a:r>
            <a:rPr lang="fr-FR" dirty="0"/>
            <a:t>C3.3</a:t>
          </a:r>
        </a:p>
      </dgm:t>
    </dgm:pt>
    <dgm:pt modelId="{6B173FFC-3DD6-4F8B-99D1-96EC08D3171E}" type="parTrans" cxnId="{B60360A7-D4D0-42F3-A756-5BAFAA4887D0}">
      <dgm:prSet/>
      <dgm:spPr/>
      <dgm:t>
        <a:bodyPr/>
        <a:lstStyle/>
        <a:p>
          <a:endParaRPr lang="fr-FR"/>
        </a:p>
      </dgm:t>
    </dgm:pt>
    <dgm:pt modelId="{0ADFC192-23AB-4F0E-96B1-85AF0F0445DF}" type="sibTrans" cxnId="{B60360A7-D4D0-42F3-A756-5BAFAA4887D0}">
      <dgm:prSet/>
      <dgm:spPr/>
      <dgm:t>
        <a:bodyPr/>
        <a:lstStyle/>
        <a:p>
          <a:endParaRPr lang="fr-FR"/>
        </a:p>
      </dgm:t>
    </dgm:pt>
    <dgm:pt modelId="{E4C0CA31-2D5A-46C2-A50C-7D2C0B663D1F}" type="pres">
      <dgm:prSet presAssocID="{A22D3DC4-AF58-40A6-B60E-118F8BF09BEE}" presName="diagram" presStyleCnt="0">
        <dgm:presLayoutVars>
          <dgm:chPref val="1"/>
          <dgm:dir/>
          <dgm:animOne val="branch"/>
          <dgm:animLvl val="lvl"/>
          <dgm:resizeHandles/>
        </dgm:presLayoutVars>
      </dgm:prSet>
      <dgm:spPr/>
    </dgm:pt>
    <dgm:pt modelId="{901A9FA4-50C9-402B-8B69-C7A71050B593}" type="pres">
      <dgm:prSet presAssocID="{C1CB8512-EFE5-41F2-8436-3C327D81DB28}" presName="root" presStyleCnt="0"/>
      <dgm:spPr/>
    </dgm:pt>
    <dgm:pt modelId="{9209DE09-98DF-4103-B02C-97FD27322839}" type="pres">
      <dgm:prSet presAssocID="{C1CB8512-EFE5-41F2-8436-3C327D81DB28}" presName="rootComposite" presStyleCnt="0"/>
      <dgm:spPr/>
    </dgm:pt>
    <dgm:pt modelId="{BC84F708-06A5-4460-98CF-4DF9D54C4232}" type="pres">
      <dgm:prSet presAssocID="{C1CB8512-EFE5-41F2-8436-3C327D81DB28}" presName="rootText" presStyleLbl="node1" presStyleIdx="0" presStyleCnt="2" custLinFactNeighborX="1631" custLinFactNeighborY="-159"/>
      <dgm:spPr/>
    </dgm:pt>
    <dgm:pt modelId="{5AE04C4A-8751-4C6E-BA6F-78945C7B89A9}" type="pres">
      <dgm:prSet presAssocID="{C1CB8512-EFE5-41F2-8436-3C327D81DB28}" presName="rootConnector" presStyleLbl="node1" presStyleIdx="0" presStyleCnt="2"/>
      <dgm:spPr/>
    </dgm:pt>
    <dgm:pt modelId="{1CCD5E2F-D5EA-4A58-85EB-B5CA26162748}" type="pres">
      <dgm:prSet presAssocID="{C1CB8512-EFE5-41F2-8436-3C327D81DB28}" presName="childShape" presStyleCnt="0"/>
      <dgm:spPr/>
    </dgm:pt>
    <dgm:pt modelId="{619AC0F0-F3AD-4E8F-9659-B42627A6EAD9}" type="pres">
      <dgm:prSet presAssocID="{242F8B6A-F4BF-440B-B8C1-3056FFEFB5DB}" presName="Name13" presStyleLbl="parChTrans1D2" presStyleIdx="0" presStyleCnt="6"/>
      <dgm:spPr/>
    </dgm:pt>
    <dgm:pt modelId="{BDAFB531-79BD-4149-9A52-258E24352EA0}" type="pres">
      <dgm:prSet presAssocID="{BB216891-6463-40DA-B61E-6B64DA1828FF}" presName="childText" presStyleLbl="bgAcc1" presStyleIdx="0" presStyleCnt="6">
        <dgm:presLayoutVars>
          <dgm:bulletEnabled val="1"/>
        </dgm:presLayoutVars>
      </dgm:prSet>
      <dgm:spPr/>
    </dgm:pt>
    <dgm:pt modelId="{8890F75C-0099-417A-A64C-87FBE462733D}" type="pres">
      <dgm:prSet presAssocID="{79327187-43E7-4EE4-BB7D-BEF816D830F1}" presName="Name13" presStyleLbl="parChTrans1D2" presStyleIdx="1" presStyleCnt="6"/>
      <dgm:spPr/>
    </dgm:pt>
    <dgm:pt modelId="{1F285546-1A82-441D-A648-BE2B5650E245}" type="pres">
      <dgm:prSet presAssocID="{37EF993D-B795-43E0-BE02-5631AC47E748}" presName="childText" presStyleLbl="bgAcc1" presStyleIdx="1" presStyleCnt="6">
        <dgm:presLayoutVars>
          <dgm:bulletEnabled val="1"/>
        </dgm:presLayoutVars>
      </dgm:prSet>
      <dgm:spPr/>
    </dgm:pt>
    <dgm:pt modelId="{845C938E-8DEC-47E5-A1C1-73D75D2649FC}" type="pres">
      <dgm:prSet presAssocID="{3F522C67-3681-45B8-A2C7-BD80ECF84215}" presName="Name13" presStyleLbl="parChTrans1D2" presStyleIdx="2" presStyleCnt="6"/>
      <dgm:spPr/>
    </dgm:pt>
    <dgm:pt modelId="{03FBA178-3BC2-424F-854B-19EBF2EA1072}" type="pres">
      <dgm:prSet presAssocID="{BE62E638-E816-483D-8C15-91731E4D5D1A}" presName="childText" presStyleLbl="bgAcc1" presStyleIdx="2" presStyleCnt="6">
        <dgm:presLayoutVars>
          <dgm:bulletEnabled val="1"/>
        </dgm:presLayoutVars>
      </dgm:prSet>
      <dgm:spPr/>
    </dgm:pt>
    <dgm:pt modelId="{A351197B-C09E-43F6-8914-A304DA77B41B}" type="pres">
      <dgm:prSet presAssocID="{30EA2FB3-5C25-4E3B-8511-58EEEAE78549}" presName="root" presStyleCnt="0"/>
      <dgm:spPr/>
    </dgm:pt>
    <dgm:pt modelId="{7709D38F-CEF8-469D-8C2B-E708B18D33F9}" type="pres">
      <dgm:prSet presAssocID="{30EA2FB3-5C25-4E3B-8511-58EEEAE78549}" presName="rootComposite" presStyleCnt="0"/>
      <dgm:spPr/>
    </dgm:pt>
    <dgm:pt modelId="{F3C9A9E5-3DA1-4092-8925-08E10C6896A2}" type="pres">
      <dgm:prSet presAssocID="{30EA2FB3-5C25-4E3B-8511-58EEEAE78549}" presName="rootText" presStyleLbl="node1" presStyleIdx="1" presStyleCnt="2"/>
      <dgm:spPr/>
    </dgm:pt>
    <dgm:pt modelId="{DAF84615-E89E-4146-85A1-47771ECD2C58}" type="pres">
      <dgm:prSet presAssocID="{30EA2FB3-5C25-4E3B-8511-58EEEAE78549}" presName="rootConnector" presStyleLbl="node1" presStyleIdx="1" presStyleCnt="2"/>
      <dgm:spPr/>
    </dgm:pt>
    <dgm:pt modelId="{161DE44A-6BC0-4B9E-839E-9B03A0A39FF7}" type="pres">
      <dgm:prSet presAssocID="{30EA2FB3-5C25-4E3B-8511-58EEEAE78549}" presName="childShape" presStyleCnt="0"/>
      <dgm:spPr/>
    </dgm:pt>
    <dgm:pt modelId="{27AE7E9C-F9CC-438E-8BB6-2032D0608795}" type="pres">
      <dgm:prSet presAssocID="{AFEF73BA-695A-4CFE-8A3D-054DB38B6423}" presName="Name13" presStyleLbl="parChTrans1D2" presStyleIdx="3" presStyleCnt="6"/>
      <dgm:spPr/>
    </dgm:pt>
    <dgm:pt modelId="{5495E4D5-1AA7-419D-9BB6-44A9222C5462}" type="pres">
      <dgm:prSet presAssocID="{5E35E1DC-1F41-4013-A799-B6D0695D6CAB}" presName="childText" presStyleLbl="bgAcc1" presStyleIdx="3" presStyleCnt="6">
        <dgm:presLayoutVars>
          <dgm:bulletEnabled val="1"/>
        </dgm:presLayoutVars>
      </dgm:prSet>
      <dgm:spPr/>
    </dgm:pt>
    <dgm:pt modelId="{69CA2528-A7B3-4032-8EF6-41B164066A67}" type="pres">
      <dgm:prSet presAssocID="{0B772B66-A87A-4F1E-9C88-34ECD98A81DE}" presName="Name13" presStyleLbl="parChTrans1D2" presStyleIdx="4" presStyleCnt="6"/>
      <dgm:spPr/>
    </dgm:pt>
    <dgm:pt modelId="{C8F527EF-C98B-4DBB-8DF2-66220446ED75}" type="pres">
      <dgm:prSet presAssocID="{C47BCDDD-9A01-412E-B7D7-EE032137A3C5}" presName="childText" presStyleLbl="bgAcc1" presStyleIdx="4" presStyleCnt="6">
        <dgm:presLayoutVars>
          <dgm:bulletEnabled val="1"/>
        </dgm:presLayoutVars>
      </dgm:prSet>
      <dgm:spPr/>
    </dgm:pt>
    <dgm:pt modelId="{6496015B-F0BD-42C4-BC74-4AE26AD1E68E}" type="pres">
      <dgm:prSet presAssocID="{6B173FFC-3DD6-4F8B-99D1-96EC08D3171E}" presName="Name13" presStyleLbl="parChTrans1D2" presStyleIdx="5" presStyleCnt="6"/>
      <dgm:spPr/>
    </dgm:pt>
    <dgm:pt modelId="{EF0D2C38-89DF-4AB9-BF9D-0DA2338C00AA}" type="pres">
      <dgm:prSet presAssocID="{AB99CC2B-2B64-4A06-9921-D4AF50DDBD22}" presName="childText" presStyleLbl="bgAcc1" presStyleIdx="5" presStyleCnt="6">
        <dgm:presLayoutVars>
          <dgm:bulletEnabled val="1"/>
        </dgm:presLayoutVars>
      </dgm:prSet>
      <dgm:spPr/>
    </dgm:pt>
  </dgm:ptLst>
  <dgm:cxnLst>
    <dgm:cxn modelId="{A5D9FE17-D785-491C-B5D1-2FA2978BCA97}" type="presOf" srcId="{AFEF73BA-695A-4CFE-8A3D-054DB38B6423}" destId="{27AE7E9C-F9CC-438E-8BB6-2032D0608795}" srcOrd="0" destOrd="0" presId="urn:microsoft.com/office/officeart/2005/8/layout/hierarchy3"/>
    <dgm:cxn modelId="{0A8E8319-80A5-4F0A-B1E7-ADFBE186FE45}" type="presOf" srcId="{BB216891-6463-40DA-B61E-6B64DA1828FF}" destId="{BDAFB531-79BD-4149-9A52-258E24352EA0}" srcOrd="0" destOrd="0" presId="urn:microsoft.com/office/officeart/2005/8/layout/hierarchy3"/>
    <dgm:cxn modelId="{9D3BA81D-D402-4044-A058-A94F40E433BB}" srcId="{30EA2FB3-5C25-4E3B-8511-58EEEAE78549}" destId="{5E35E1DC-1F41-4013-A799-B6D0695D6CAB}" srcOrd="0" destOrd="0" parTransId="{AFEF73BA-695A-4CFE-8A3D-054DB38B6423}" sibTransId="{6052EF8F-8C71-4559-83E8-6EDC919F012D}"/>
    <dgm:cxn modelId="{997CD12F-81E0-419D-BC3C-47A48D041429}" type="presOf" srcId="{C1CB8512-EFE5-41F2-8436-3C327D81DB28}" destId="{BC84F708-06A5-4460-98CF-4DF9D54C4232}" srcOrd="0" destOrd="0" presId="urn:microsoft.com/office/officeart/2005/8/layout/hierarchy3"/>
    <dgm:cxn modelId="{34E8E340-826D-47D9-9924-E9E0CD9C4249}" type="presOf" srcId="{A22D3DC4-AF58-40A6-B60E-118F8BF09BEE}" destId="{E4C0CA31-2D5A-46C2-A50C-7D2C0B663D1F}" srcOrd="0" destOrd="0" presId="urn:microsoft.com/office/officeart/2005/8/layout/hierarchy3"/>
    <dgm:cxn modelId="{433A485C-380C-4EA6-8A3E-28A1B9847B23}" type="presOf" srcId="{30EA2FB3-5C25-4E3B-8511-58EEEAE78549}" destId="{DAF84615-E89E-4146-85A1-47771ECD2C58}" srcOrd="1" destOrd="0" presId="urn:microsoft.com/office/officeart/2005/8/layout/hierarchy3"/>
    <dgm:cxn modelId="{D2BF4542-4352-4D06-B53E-A453A87A6AA9}" srcId="{30EA2FB3-5C25-4E3B-8511-58EEEAE78549}" destId="{C47BCDDD-9A01-412E-B7D7-EE032137A3C5}" srcOrd="1" destOrd="0" parTransId="{0B772B66-A87A-4F1E-9C88-34ECD98A81DE}" sibTransId="{172CDB53-F28C-4FE8-9478-FABF5C1C41BD}"/>
    <dgm:cxn modelId="{C0261964-7E49-459C-A5DE-FF38DE298C12}" srcId="{C1CB8512-EFE5-41F2-8436-3C327D81DB28}" destId="{BB216891-6463-40DA-B61E-6B64DA1828FF}" srcOrd="0" destOrd="0" parTransId="{242F8B6A-F4BF-440B-B8C1-3056FFEFB5DB}" sibTransId="{D26BDB98-8904-4CCD-AD07-AC5C6C0F6710}"/>
    <dgm:cxn modelId="{F7788365-47D0-49EF-9FF3-8BDE8B22D982}" type="presOf" srcId="{79327187-43E7-4EE4-BB7D-BEF816D830F1}" destId="{8890F75C-0099-417A-A64C-87FBE462733D}" srcOrd="0" destOrd="0" presId="urn:microsoft.com/office/officeart/2005/8/layout/hierarchy3"/>
    <dgm:cxn modelId="{BB57766B-DA1B-48E9-B64A-BA74763288D2}" srcId="{A22D3DC4-AF58-40A6-B60E-118F8BF09BEE}" destId="{C1CB8512-EFE5-41F2-8436-3C327D81DB28}" srcOrd="0" destOrd="0" parTransId="{8F701F83-36FA-4A4B-90C9-C3CC7BA0740A}" sibTransId="{B67447D7-996F-410B-B615-A8C87EC18F5E}"/>
    <dgm:cxn modelId="{F0690B6D-8B21-4F45-97A3-3DE5036EE802}" type="presOf" srcId="{5E35E1DC-1F41-4013-A799-B6D0695D6CAB}" destId="{5495E4D5-1AA7-419D-9BB6-44A9222C5462}" srcOrd="0" destOrd="0" presId="urn:microsoft.com/office/officeart/2005/8/layout/hierarchy3"/>
    <dgm:cxn modelId="{89BB0451-74EB-49E9-A0CB-6352211305A6}" type="presOf" srcId="{0B772B66-A87A-4F1E-9C88-34ECD98A81DE}" destId="{69CA2528-A7B3-4032-8EF6-41B164066A67}" srcOrd="0" destOrd="0" presId="urn:microsoft.com/office/officeart/2005/8/layout/hierarchy3"/>
    <dgm:cxn modelId="{71542087-280A-4B2F-938B-F2681F797B07}" type="presOf" srcId="{AB99CC2B-2B64-4A06-9921-D4AF50DDBD22}" destId="{EF0D2C38-89DF-4AB9-BF9D-0DA2338C00AA}" srcOrd="0" destOrd="0" presId="urn:microsoft.com/office/officeart/2005/8/layout/hierarchy3"/>
    <dgm:cxn modelId="{1303508E-B0DB-44D2-97DE-2A4B3DECF677}" type="presOf" srcId="{6B173FFC-3DD6-4F8B-99D1-96EC08D3171E}" destId="{6496015B-F0BD-42C4-BC74-4AE26AD1E68E}" srcOrd="0" destOrd="0" presId="urn:microsoft.com/office/officeart/2005/8/layout/hierarchy3"/>
    <dgm:cxn modelId="{E881888E-ED6B-4C30-B7BD-1BD77BD270FA}" srcId="{C1CB8512-EFE5-41F2-8436-3C327D81DB28}" destId="{BE62E638-E816-483D-8C15-91731E4D5D1A}" srcOrd="2" destOrd="0" parTransId="{3F522C67-3681-45B8-A2C7-BD80ECF84215}" sibTransId="{AE3D9E8D-F1DF-4068-9E3A-9E74C74DE35F}"/>
    <dgm:cxn modelId="{7D44809C-BD16-4095-B699-91E1C6681700}" srcId="{A22D3DC4-AF58-40A6-B60E-118F8BF09BEE}" destId="{30EA2FB3-5C25-4E3B-8511-58EEEAE78549}" srcOrd="1" destOrd="0" parTransId="{C66B935C-752F-4650-8EA6-89C9FB2C953B}" sibTransId="{F600A646-2BB7-496A-B8FC-159DDC71765F}"/>
    <dgm:cxn modelId="{245B8CA5-A117-4CF1-A771-583B6640CF10}" type="presOf" srcId="{C47BCDDD-9A01-412E-B7D7-EE032137A3C5}" destId="{C8F527EF-C98B-4DBB-8DF2-66220446ED75}" srcOrd="0" destOrd="0" presId="urn:microsoft.com/office/officeart/2005/8/layout/hierarchy3"/>
    <dgm:cxn modelId="{B60360A7-D4D0-42F3-A756-5BAFAA4887D0}" srcId="{30EA2FB3-5C25-4E3B-8511-58EEEAE78549}" destId="{AB99CC2B-2B64-4A06-9921-D4AF50DDBD22}" srcOrd="2" destOrd="0" parTransId="{6B173FFC-3DD6-4F8B-99D1-96EC08D3171E}" sibTransId="{0ADFC192-23AB-4F0E-96B1-85AF0F0445DF}"/>
    <dgm:cxn modelId="{852991AA-4DCA-439F-9369-80FE195F0024}" srcId="{C1CB8512-EFE5-41F2-8436-3C327D81DB28}" destId="{37EF993D-B795-43E0-BE02-5631AC47E748}" srcOrd="1" destOrd="0" parTransId="{79327187-43E7-4EE4-BB7D-BEF816D830F1}" sibTransId="{C565F8B1-AFEB-4A8A-83A3-B287EEE25FAA}"/>
    <dgm:cxn modelId="{E26C4AB5-5B84-46E0-B297-B9C423521572}" type="presOf" srcId="{242F8B6A-F4BF-440B-B8C1-3056FFEFB5DB}" destId="{619AC0F0-F3AD-4E8F-9659-B42627A6EAD9}" srcOrd="0" destOrd="0" presId="urn:microsoft.com/office/officeart/2005/8/layout/hierarchy3"/>
    <dgm:cxn modelId="{9CEBB7BB-23EB-495C-A321-9DC6F0FA567B}" type="presOf" srcId="{30EA2FB3-5C25-4E3B-8511-58EEEAE78549}" destId="{F3C9A9E5-3DA1-4092-8925-08E10C6896A2}" srcOrd="0" destOrd="0" presId="urn:microsoft.com/office/officeart/2005/8/layout/hierarchy3"/>
    <dgm:cxn modelId="{CB3024CA-5F3F-4745-8884-7C1938A7BBA9}" type="presOf" srcId="{BE62E638-E816-483D-8C15-91731E4D5D1A}" destId="{03FBA178-3BC2-424F-854B-19EBF2EA1072}" srcOrd="0" destOrd="0" presId="urn:microsoft.com/office/officeart/2005/8/layout/hierarchy3"/>
    <dgm:cxn modelId="{B3ED11DE-8F12-436E-AC8F-BD581EACD9AE}" type="presOf" srcId="{3F522C67-3681-45B8-A2C7-BD80ECF84215}" destId="{845C938E-8DEC-47E5-A1C1-73D75D2649FC}" srcOrd="0" destOrd="0" presId="urn:microsoft.com/office/officeart/2005/8/layout/hierarchy3"/>
    <dgm:cxn modelId="{9C6B08EC-1070-499E-B1BD-5D95B66A744B}" type="presOf" srcId="{C1CB8512-EFE5-41F2-8436-3C327D81DB28}" destId="{5AE04C4A-8751-4C6E-BA6F-78945C7B89A9}" srcOrd="1" destOrd="0" presId="urn:microsoft.com/office/officeart/2005/8/layout/hierarchy3"/>
    <dgm:cxn modelId="{F26A24FF-FFCE-44C9-A60B-B33600BD3E64}" type="presOf" srcId="{37EF993D-B795-43E0-BE02-5631AC47E748}" destId="{1F285546-1A82-441D-A648-BE2B5650E245}" srcOrd="0" destOrd="0" presId="urn:microsoft.com/office/officeart/2005/8/layout/hierarchy3"/>
    <dgm:cxn modelId="{DAF8C14D-E58A-4022-A4E4-AC8875C841AE}" type="presParOf" srcId="{E4C0CA31-2D5A-46C2-A50C-7D2C0B663D1F}" destId="{901A9FA4-50C9-402B-8B69-C7A71050B593}" srcOrd="0" destOrd="0" presId="urn:microsoft.com/office/officeart/2005/8/layout/hierarchy3"/>
    <dgm:cxn modelId="{B876507C-31E4-4988-BBD7-F1768BCCC74D}" type="presParOf" srcId="{901A9FA4-50C9-402B-8B69-C7A71050B593}" destId="{9209DE09-98DF-4103-B02C-97FD27322839}" srcOrd="0" destOrd="0" presId="urn:microsoft.com/office/officeart/2005/8/layout/hierarchy3"/>
    <dgm:cxn modelId="{51E825CD-69F3-4A1F-B412-13EBB24C5822}" type="presParOf" srcId="{9209DE09-98DF-4103-B02C-97FD27322839}" destId="{BC84F708-06A5-4460-98CF-4DF9D54C4232}" srcOrd="0" destOrd="0" presId="urn:microsoft.com/office/officeart/2005/8/layout/hierarchy3"/>
    <dgm:cxn modelId="{3D0A3633-E27A-4BAD-9AF7-D7FE36287119}" type="presParOf" srcId="{9209DE09-98DF-4103-B02C-97FD27322839}" destId="{5AE04C4A-8751-4C6E-BA6F-78945C7B89A9}" srcOrd="1" destOrd="0" presId="urn:microsoft.com/office/officeart/2005/8/layout/hierarchy3"/>
    <dgm:cxn modelId="{8F676215-E9A6-44E1-9BB9-45DF1C569CEE}" type="presParOf" srcId="{901A9FA4-50C9-402B-8B69-C7A71050B593}" destId="{1CCD5E2F-D5EA-4A58-85EB-B5CA26162748}" srcOrd="1" destOrd="0" presId="urn:microsoft.com/office/officeart/2005/8/layout/hierarchy3"/>
    <dgm:cxn modelId="{09A42FC6-4DF5-44DA-9CF4-CEC2B644AB53}" type="presParOf" srcId="{1CCD5E2F-D5EA-4A58-85EB-B5CA26162748}" destId="{619AC0F0-F3AD-4E8F-9659-B42627A6EAD9}" srcOrd="0" destOrd="0" presId="urn:microsoft.com/office/officeart/2005/8/layout/hierarchy3"/>
    <dgm:cxn modelId="{7A7B7FA3-AD3D-4EC7-9E6B-67D0FEB203C0}" type="presParOf" srcId="{1CCD5E2F-D5EA-4A58-85EB-B5CA26162748}" destId="{BDAFB531-79BD-4149-9A52-258E24352EA0}" srcOrd="1" destOrd="0" presId="urn:microsoft.com/office/officeart/2005/8/layout/hierarchy3"/>
    <dgm:cxn modelId="{5D75CFAE-FD3E-4788-970C-8BBA6313CADB}" type="presParOf" srcId="{1CCD5E2F-D5EA-4A58-85EB-B5CA26162748}" destId="{8890F75C-0099-417A-A64C-87FBE462733D}" srcOrd="2" destOrd="0" presId="urn:microsoft.com/office/officeart/2005/8/layout/hierarchy3"/>
    <dgm:cxn modelId="{20506A25-DC18-41A0-B873-B14548A1D390}" type="presParOf" srcId="{1CCD5E2F-D5EA-4A58-85EB-B5CA26162748}" destId="{1F285546-1A82-441D-A648-BE2B5650E245}" srcOrd="3" destOrd="0" presId="urn:microsoft.com/office/officeart/2005/8/layout/hierarchy3"/>
    <dgm:cxn modelId="{B1A49C9B-E6A3-4916-BF33-B0F3F85EC6EF}" type="presParOf" srcId="{1CCD5E2F-D5EA-4A58-85EB-B5CA26162748}" destId="{845C938E-8DEC-47E5-A1C1-73D75D2649FC}" srcOrd="4" destOrd="0" presId="urn:microsoft.com/office/officeart/2005/8/layout/hierarchy3"/>
    <dgm:cxn modelId="{16559FF7-1442-45FA-9344-E78FA16D32FB}" type="presParOf" srcId="{1CCD5E2F-D5EA-4A58-85EB-B5CA26162748}" destId="{03FBA178-3BC2-424F-854B-19EBF2EA1072}" srcOrd="5" destOrd="0" presId="urn:microsoft.com/office/officeart/2005/8/layout/hierarchy3"/>
    <dgm:cxn modelId="{F9A6B7D5-F424-488E-9676-F5B72D20AF90}" type="presParOf" srcId="{E4C0CA31-2D5A-46C2-A50C-7D2C0B663D1F}" destId="{A351197B-C09E-43F6-8914-A304DA77B41B}" srcOrd="1" destOrd="0" presId="urn:microsoft.com/office/officeart/2005/8/layout/hierarchy3"/>
    <dgm:cxn modelId="{8A9D0995-7CB3-466E-9206-D8B89E045AEE}" type="presParOf" srcId="{A351197B-C09E-43F6-8914-A304DA77B41B}" destId="{7709D38F-CEF8-469D-8C2B-E708B18D33F9}" srcOrd="0" destOrd="0" presId="urn:microsoft.com/office/officeart/2005/8/layout/hierarchy3"/>
    <dgm:cxn modelId="{F396FF7A-A01A-49D4-B800-1B417C79764A}" type="presParOf" srcId="{7709D38F-CEF8-469D-8C2B-E708B18D33F9}" destId="{F3C9A9E5-3DA1-4092-8925-08E10C6896A2}" srcOrd="0" destOrd="0" presId="urn:microsoft.com/office/officeart/2005/8/layout/hierarchy3"/>
    <dgm:cxn modelId="{A56B84AD-01C7-4968-BC08-867ED28E11A7}" type="presParOf" srcId="{7709D38F-CEF8-469D-8C2B-E708B18D33F9}" destId="{DAF84615-E89E-4146-85A1-47771ECD2C58}" srcOrd="1" destOrd="0" presId="urn:microsoft.com/office/officeart/2005/8/layout/hierarchy3"/>
    <dgm:cxn modelId="{12B78E15-A9CC-4F21-A995-7C589ABDAAEE}" type="presParOf" srcId="{A351197B-C09E-43F6-8914-A304DA77B41B}" destId="{161DE44A-6BC0-4B9E-839E-9B03A0A39FF7}" srcOrd="1" destOrd="0" presId="urn:microsoft.com/office/officeart/2005/8/layout/hierarchy3"/>
    <dgm:cxn modelId="{79B1886F-5EEC-46AE-A7E4-7182419B596A}" type="presParOf" srcId="{161DE44A-6BC0-4B9E-839E-9B03A0A39FF7}" destId="{27AE7E9C-F9CC-438E-8BB6-2032D0608795}" srcOrd="0" destOrd="0" presId="urn:microsoft.com/office/officeart/2005/8/layout/hierarchy3"/>
    <dgm:cxn modelId="{0282410B-7B57-400B-B74B-4BE63E6F7D08}" type="presParOf" srcId="{161DE44A-6BC0-4B9E-839E-9B03A0A39FF7}" destId="{5495E4D5-1AA7-419D-9BB6-44A9222C5462}" srcOrd="1" destOrd="0" presId="urn:microsoft.com/office/officeart/2005/8/layout/hierarchy3"/>
    <dgm:cxn modelId="{4D852C1E-267C-48C8-8382-54500702E583}" type="presParOf" srcId="{161DE44A-6BC0-4B9E-839E-9B03A0A39FF7}" destId="{69CA2528-A7B3-4032-8EF6-41B164066A67}" srcOrd="2" destOrd="0" presId="urn:microsoft.com/office/officeart/2005/8/layout/hierarchy3"/>
    <dgm:cxn modelId="{D29F5489-E6EB-4B6F-9EB9-377218987674}" type="presParOf" srcId="{161DE44A-6BC0-4B9E-839E-9B03A0A39FF7}" destId="{C8F527EF-C98B-4DBB-8DF2-66220446ED75}" srcOrd="3" destOrd="0" presId="urn:microsoft.com/office/officeart/2005/8/layout/hierarchy3"/>
    <dgm:cxn modelId="{B48B0C47-A07A-479E-9E69-640B46E9B1BF}" type="presParOf" srcId="{161DE44A-6BC0-4B9E-839E-9B03A0A39FF7}" destId="{6496015B-F0BD-42C4-BC74-4AE26AD1E68E}" srcOrd="4" destOrd="0" presId="urn:microsoft.com/office/officeart/2005/8/layout/hierarchy3"/>
    <dgm:cxn modelId="{90463405-6B87-4ED5-8E34-D044432CE7AD}" type="presParOf" srcId="{161DE44A-6BC0-4B9E-839E-9B03A0A39FF7}" destId="{EF0D2C38-89DF-4AB9-BF9D-0DA2338C00AA}"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2D3DC4-AF58-40A6-B60E-118F8BF09BEE}"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BB216891-6463-40DA-B61E-6B64DA1828FF}">
      <dgm:prSet phldrT="[Texte]"/>
      <dgm:spPr/>
      <dgm:t>
        <a:bodyPr/>
        <a:lstStyle/>
        <a:p>
          <a:r>
            <a:rPr lang="fr-FR" dirty="0">
              <a:latin typeface="Calibri" panose="020F0502020204030204" pitchFamily="34" charset="0"/>
              <a:cs typeface="Calibri" panose="020F0502020204030204" pitchFamily="34" charset="0"/>
            </a:rPr>
            <a:t>Première</a:t>
          </a:r>
        </a:p>
      </dgm:t>
    </dgm:pt>
    <dgm:pt modelId="{242F8B6A-F4BF-440B-B8C1-3056FFEFB5DB}" type="parTrans" cxnId="{C0261964-7E49-459C-A5DE-FF38DE298C12}">
      <dgm:prSet/>
      <dgm:spPr/>
      <dgm:t>
        <a:bodyPr/>
        <a:lstStyle/>
        <a:p>
          <a:endParaRPr lang="fr-FR"/>
        </a:p>
      </dgm:t>
    </dgm:pt>
    <dgm:pt modelId="{D26BDB98-8904-4CCD-AD07-AC5C6C0F6710}" type="sibTrans" cxnId="{C0261964-7E49-459C-A5DE-FF38DE298C12}">
      <dgm:prSet/>
      <dgm:spPr/>
      <dgm:t>
        <a:bodyPr/>
        <a:lstStyle/>
        <a:p>
          <a:endParaRPr lang="fr-FR"/>
        </a:p>
      </dgm:t>
    </dgm:pt>
    <dgm:pt modelId="{37EF993D-B795-43E0-BE02-5631AC47E748}">
      <dgm:prSet phldrT="[Texte]"/>
      <dgm:spPr/>
      <dgm:t>
        <a:bodyPr/>
        <a:lstStyle/>
        <a:p>
          <a:r>
            <a:rPr lang="fr-FR" dirty="0"/>
            <a:t>/</a:t>
          </a:r>
        </a:p>
      </dgm:t>
    </dgm:pt>
    <dgm:pt modelId="{79327187-43E7-4EE4-BB7D-BEF816D830F1}" type="parTrans" cxnId="{852991AA-4DCA-439F-9369-80FE195F0024}">
      <dgm:prSet/>
      <dgm:spPr/>
      <dgm:t>
        <a:bodyPr/>
        <a:lstStyle/>
        <a:p>
          <a:endParaRPr lang="fr-FR"/>
        </a:p>
      </dgm:t>
    </dgm:pt>
    <dgm:pt modelId="{C565F8B1-AFEB-4A8A-83A3-B287EEE25FAA}" type="sibTrans" cxnId="{852991AA-4DCA-439F-9369-80FE195F0024}">
      <dgm:prSet/>
      <dgm:spPr/>
      <dgm:t>
        <a:bodyPr/>
        <a:lstStyle/>
        <a:p>
          <a:endParaRPr lang="fr-FR"/>
        </a:p>
      </dgm:t>
    </dgm:pt>
    <dgm:pt modelId="{30EA2FB3-5C25-4E3B-8511-58EEEAE78549}">
      <dgm:prSet phldrT="[Texte]"/>
      <dgm:spPr/>
      <dgm:t>
        <a:bodyPr/>
        <a:lstStyle/>
        <a:p>
          <a:r>
            <a:rPr lang="fr-FR" dirty="0">
              <a:latin typeface="Calibri" panose="020F0502020204030204" pitchFamily="34" charset="0"/>
              <a:cs typeface="Calibri" panose="020F0502020204030204" pitchFamily="34" charset="0"/>
            </a:rPr>
            <a:t>Terminale</a:t>
          </a:r>
        </a:p>
      </dgm:t>
    </dgm:pt>
    <dgm:pt modelId="{C66B935C-752F-4650-8EA6-89C9FB2C953B}" type="parTrans" cxnId="{7D44809C-BD16-4095-B699-91E1C6681700}">
      <dgm:prSet/>
      <dgm:spPr/>
      <dgm:t>
        <a:bodyPr/>
        <a:lstStyle/>
        <a:p>
          <a:endParaRPr lang="fr-FR"/>
        </a:p>
      </dgm:t>
    </dgm:pt>
    <dgm:pt modelId="{F600A646-2BB7-496A-B8FC-159DDC71765F}" type="sibTrans" cxnId="{7D44809C-BD16-4095-B699-91E1C6681700}">
      <dgm:prSet/>
      <dgm:spPr/>
      <dgm:t>
        <a:bodyPr/>
        <a:lstStyle/>
        <a:p>
          <a:endParaRPr lang="fr-FR"/>
        </a:p>
      </dgm:t>
    </dgm:pt>
    <dgm:pt modelId="{5E35E1DC-1F41-4013-A799-B6D0695D6CAB}">
      <dgm:prSet phldrT="[Texte]"/>
      <dgm:spPr/>
      <dgm:t>
        <a:bodyPr/>
        <a:lstStyle/>
        <a:p>
          <a:r>
            <a:rPr lang="fr-FR" dirty="0"/>
            <a:t>C3.1</a:t>
          </a:r>
        </a:p>
      </dgm:t>
    </dgm:pt>
    <dgm:pt modelId="{AFEF73BA-695A-4CFE-8A3D-054DB38B6423}" type="parTrans" cxnId="{9D3BA81D-D402-4044-A058-A94F40E433BB}">
      <dgm:prSet/>
      <dgm:spPr/>
      <dgm:t>
        <a:bodyPr/>
        <a:lstStyle/>
        <a:p>
          <a:endParaRPr lang="fr-FR"/>
        </a:p>
      </dgm:t>
    </dgm:pt>
    <dgm:pt modelId="{6052EF8F-8C71-4559-83E8-6EDC919F012D}" type="sibTrans" cxnId="{9D3BA81D-D402-4044-A058-A94F40E433BB}">
      <dgm:prSet/>
      <dgm:spPr/>
      <dgm:t>
        <a:bodyPr/>
        <a:lstStyle/>
        <a:p>
          <a:endParaRPr lang="fr-FR"/>
        </a:p>
      </dgm:t>
    </dgm:pt>
    <dgm:pt modelId="{C47BCDDD-9A01-412E-B7D7-EE032137A3C5}">
      <dgm:prSet phldrT="[Texte]"/>
      <dgm:spPr/>
      <dgm:t>
        <a:bodyPr/>
        <a:lstStyle/>
        <a:p>
          <a:r>
            <a:rPr lang="fr-FR" dirty="0"/>
            <a:t>C3.2</a:t>
          </a:r>
        </a:p>
      </dgm:t>
    </dgm:pt>
    <dgm:pt modelId="{0B772B66-A87A-4F1E-9C88-34ECD98A81DE}" type="parTrans" cxnId="{D2BF4542-4352-4D06-B53E-A453A87A6AA9}">
      <dgm:prSet/>
      <dgm:spPr/>
      <dgm:t>
        <a:bodyPr/>
        <a:lstStyle/>
        <a:p>
          <a:endParaRPr lang="fr-FR"/>
        </a:p>
      </dgm:t>
    </dgm:pt>
    <dgm:pt modelId="{172CDB53-F28C-4FE8-9478-FABF5C1C41BD}" type="sibTrans" cxnId="{D2BF4542-4352-4D06-B53E-A453A87A6AA9}">
      <dgm:prSet/>
      <dgm:spPr/>
      <dgm:t>
        <a:bodyPr/>
        <a:lstStyle/>
        <a:p>
          <a:endParaRPr lang="fr-FR"/>
        </a:p>
      </dgm:t>
    </dgm:pt>
    <dgm:pt modelId="{43EF6731-E43E-49B9-A7C7-295322960789}">
      <dgm:prSet phldrT="[Texte]"/>
      <dgm:spPr/>
      <dgm:t>
        <a:bodyPr/>
        <a:lstStyle/>
        <a:p>
          <a:r>
            <a:rPr lang="fr-FR" dirty="0"/>
            <a:t>/</a:t>
          </a:r>
        </a:p>
      </dgm:t>
    </dgm:pt>
    <dgm:pt modelId="{A1D59BD3-0B03-4722-9A26-2B1111B6BCE3}" type="parTrans" cxnId="{4634BBBD-E1C5-4D69-B335-834EC471FB66}">
      <dgm:prSet/>
      <dgm:spPr/>
      <dgm:t>
        <a:bodyPr/>
        <a:lstStyle/>
        <a:p>
          <a:endParaRPr lang="fr-FR"/>
        </a:p>
      </dgm:t>
    </dgm:pt>
    <dgm:pt modelId="{91158A94-580F-44CD-8FBA-1DAC0A5EFA71}" type="sibTrans" cxnId="{4634BBBD-E1C5-4D69-B335-834EC471FB66}">
      <dgm:prSet/>
      <dgm:spPr/>
      <dgm:t>
        <a:bodyPr/>
        <a:lstStyle/>
        <a:p>
          <a:endParaRPr lang="fr-FR"/>
        </a:p>
      </dgm:t>
    </dgm:pt>
    <dgm:pt modelId="{32F35BF7-90F9-44AB-897A-197985750F35}">
      <dgm:prSet phldrT="[Texte]"/>
      <dgm:spPr/>
      <dgm:t>
        <a:bodyPr/>
        <a:lstStyle/>
        <a:p>
          <a:r>
            <a:rPr lang="fr-FR" dirty="0"/>
            <a:t>/</a:t>
          </a:r>
        </a:p>
      </dgm:t>
    </dgm:pt>
    <dgm:pt modelId="{54365000-D84B-4F7B-930C-2C3B51010F27}" type="parTrans" cxnId="{2CD1B181-B263-4C6F-B186-7F120B09C5E5}">
      <dgm:prSet/>
      <dgm:spPr/>
      <dgm:t>
        <a:bodyPr/>
        <a:lstStyle/>
        <a:p>
          <a:endParaRPr lang="fr-FR"/>
        </a:p>
      </dgm:t>
    </dgm:pt>
    <dgm:pt modelId="{8B0A593E-E993-4158-BCE8-AAF91405DD48}" type="sibTrans" cxnId="{2CD1B181-B263-4C6F-B186-7F120B09C5E5}">
      <dgm:prSet/>
      <dgm:spPr/>
      <dgm:t>
        <a:bodyPr/>
        <a:lstStyle/>
        <a:p>
          <a:endParaRPr lang="fr-FR"/>
        </a:p>
      </dgm:t>
    </dgm:pt>
    <dgm:pt modelId="{9C6A767E-E9BC-4714-BE3B-A9BC70455829}">
      <dgm:prSet phldrT="[Texte]"/>
      <dgm:spPr/>
      <dgm:t>
        <a:bodyPr/>
        <a:lstStyle/>
        <a:p>
          <a:r>
            <a:rPr lang="fr-FR" dirty="0"/>
            <a:t>C3.3</a:t>
          </a:r>
        </a:p>
      </dgm:t>
    </dgm:pt>
    <dgm:pt modelId="{C2DA4821-F386-4C3E-8054-712AAF314D61}" type="parTrans" cxnId="{5D3A0A7A-D122-4E68-B34E-C86B6413B2F8}">
      <dgm:prSet/>
      <dgm:spPr/>
      <dgm:t>
        <a:bodyPr/>
        <a:lstStyle/>
        <a:p>
          <a:endParaRPr lang="fr-FR"/>
        </a:p>
      </dgm:t>
    </dgm:pt>
    <dgm:pt modelId="{BB1C7ACE-3CA3-4BE0-B05A-108F91B75591}" type="sibTrans" cxnId="{5D3A0A7A-D122-4E68-B34E-C86B6413B2F8}">
      <dgm:prSet/>
      <dgm:spPr/>
      <dgm:t>
        <a:bodyPr/>
        <a:lstStyle/>
        <a:p>
          <a:endParaRPr lang="fr-FR"/>
        </a:p>
      </dgm:t>
    </dgm:pt>
    <dgm:pt modelId="{E4C0CA31-2D5A-46C2-A50C-7D2C0B663D1F}" type="pres">
      <dgm:prSet presAssocID="{A22D3DC4-AF58-40A6-B60E-118F8BF09BEE}" presName="diagram" presStyleCnt="0">
        <dgm:presLayoutVars>
          <dgm:chPref val="1"/>
          <dgm:dir/>
          <dgm:animOne val="branch"/>
          <dgm:animLvl val="lvl"/>
          <dgm:resizeHandles/>
        </dgm:presLayoutVars>
      </dgm:prSet>
      <dgm:spPr/>
    </dgm:pt>
    <dgm:pt modelId="{BEB45994-C83A-4FCF-BEE7-9D4F088729AB}" type="pres">
      <dgm:prSet presAssocID="{BB216891-6463-40DA-B61E-6B64DA1828FF}" presName="root" presStyleCnt="0"/>
      <dgm:spPr/>
    </dgm:pt>
    <dgm:pt modelId="{2EA32FD7-E305-4259-9F2B-7F9C241C67B1}" type="pres">
      <dgm:prSet presAssocID="{BB216891-6463-40DA-B61E-6B64DA1828FF}" presName="rootComposite" presStyleCnt="0"/>
      <dgm:spPr/>
    </dgm:pt>
    <dgm:pt modelId="{D7CC2F46-9106-441F-9432-52AB9CA937EB}" type="pres">
      <dgm:prSet presAssocID="{BB216891-6463-40DA-B61E-6B64DA1828FF}" presName="rootText" presStyleLbl="node1" presStyleIdx="0" presStyleCnt="2"/>
      <dgm:spPr/>
    </dgm:pt>
    <dgm:pt modelId="{6BD0404C-B4B6-46FE-8557-9FA5EBCF4E6A}" type="pres">
      <dgm:prSet presAssocID="{BB216891-6463-40DA-B61E-6B64DA1828FF}" presName="rootConnector" presStyleLbl="node1" presStyleIdx="0" presStyleCnt="2"/>
      <dgm:spPr/>
    </dgm:pt>
    <dgm:pt modelId="{7938B82D-005D-43A3-BE82-4A00531AC894}" type="pres">
      <dgm:prSet presAssocID="{BB216891-6463-40DA-B61E-6B64DA1828FF}" presName="childShape" presStyleCnt="0"/>
      <dgm:spPr/>
    </dgm:pt>
    <dgm:pt modelId="{8890F75C-0099-417A-A64C-87FBE462733D}" type="pres">
      <dgm:prSet presAssocID="{79327187-43E7-4EE4-BB7D-BEF816D830F1}" presName="Name13" presStyleLbl="parChTrans1D2" presStyleIdx="0" presStyleCnt="6"/>
      <dgm:spPr/>
    </dgm:pt>
    <dgm:pt modelId="{1F285546-1A82-441D-A648-BE2B5650E245}" type="pres">
      <dgm:prSet presAssocID="{37EF993D-B795-43E0-BE02-5631AC47E748}" presName="childText" presStyleLbl="bgAcc1" presStyleIdx="0" presStyleCnt="6">
        <dgm:presLayoutVars>
          <dgm:bulletEnabled val="1"/>
        </dgm:presLayoutVars>
      </dgm:prSet>
      <dgm:spPr/>
    </dgm:pt>
    <dgm:pt modelId="{9A9A12E3-A333-4AC8-ACD3-67B59CEDFD75}" type="pres">
      <dgm:prSet presAssocID="{54365000-D84B-4F7B-930C-2C3B51010F27}" presName="Name13" presStyleLbl="parChTrans1D2" presStyleIdx="1" presStyleCnt="6"/>
      <dgm:spPr/>
    </dgm:pt>
    <dgm:pt modelId="{9C06A63E-DD8D-4110-A3B5-7E57E8BD943A}" type="pres">
      <dgm:prSet presAssocID="{32F35BF7-90F9-44AB-897A-197985750F35}" presName="childText" presStyleLbl="bgAcc1" presStyleIdx="1" presStyleCnt="6">
        <dgm:presLayoutVars>
          <dgm:bulletEnabled val="1"/>
        </dgm:presLayoutVars>
      </dgm:prSet>
      <dgm:spPr/>
    </dgm:pt>
    <dgm:pt modelId="{1429B7B3-B265-40B0-8234-0C1ED31CFB24}" type="pres">
      <dgm:prSet presAssocID="{A1D59BD3-0B03-4722-9A26-2B1111B6BCE3}" presName="Name13" presStyleLbl="parChTrans1D2" presStyleIdx="2" presStyleCnt="6"/>
      <dgm:spPr/>
    </dgm:pt>
    <dgm:pt modelId="{16C99F05-EA7C-4F56-9F9A-CBDD5FDABDE5}" type="pres">
      <dgm:prSet presAssocID="{43EF6731-E43E-49B9-A7C7-295322960789}" presName="childText" presStyleLbl="bgAcc1" presStyleIdx="2" presStyleCnt="6">
        <dgm:presLayoutVars>
          <dgm:bulletEnabled val="1"/>
        </dgm:presLayoutVars>
      </dgm:prSet>
      <dgm:spPr/>
    </dgm:pt>
    <dgm:pt modelId="{A351197B-C09E-43F6-8914-A304DA77B41B}" type="pres">
      <dgm:prSet presAssocID="{30EA2FB3-5C25-4E3B-8511-58EEEAE78549}" presName="root" presStyleCnt="0"/>
      <dgm:spPr/>
    </dgm:pt>
    <dgm:pt modelId="{7709D38F-CEF8-469D-8C2B-E708B18D33F9}" type="pres">
      <dgm:prSet presAssocID="{30EA2FB3-5C25-4E3B-8511-58EEEAE78549}" presName="rootComposite" presStyleCnt="0"/>
      <dgm:spPr/>
    </dgm:pt>
    <dgm:pt modelId="{F3C9A9E5-3DA1-4092-8925-08E10C6896A2}" type="pres">
      <dgm:prSet presAssocID="{30EA2FB3-5C25-4E3B-8511-58EEEAE78549}" presName="rootText" presStyleLbl="node1" presStyleIdx="1" presStyleCnt="2"/>
      <dgm:spPr/>
    </dgm:pt>
    <dgm:pt modelId="{DAF84615-E89E-4146-85A1-47771ECD2C58}" type="pres">
      <dgm:prSet presAssocID="{30EA2FB3-5C25-4E3B-8511-58EEEAE78549}" presName="rootConnector" presStyleLbl="node1" presStyleIdx="1" presStyleCnt="2"/>
      <dgm:spPr/>
    </dgm:pt>
    <dgm:pt modelId="{161DE44A-6BC0-4B9E-839E-9B03A0A39FF7}" type="pres">
      <dgm:prSet presAssocID="{30EA2FB3-5C25-4E3B-8511-58EEEAE78549}" presName="childShape" presStyleCnt="0"/>
      <dgm:spPr/>
    </dgm:pt>
    <dgm:pt modelId="{27AE7E9C-F9CC-438E-8BB6-2032D0608795}" type="pres">
      <dgm:prSet presAssocID="{AFEF73BA-695A-4CFE-8A3D-054DB38B6423}" presName="Name13" presStyleLbl="parChTrans1D2" presStyleIdx="3" presStyleCnt="6"/>
      <dgm:spPr/>
    </dgm:pt>
    <dgm:pt modelId="{5495E4D5-1AA7-419D-9BB6-44A9222C5462}" type="pres">
      <dgm:prSet presAssocID="{5E35E1DC-1F41-4013-A799-B6D0695D6CAB}" presName="childText" presStyleLbl="bgAcc1" presStyleIdx="3" presStyleCnt="6">
        <dgm:presLayoutVars>
          <dgm:bulletEnabled val="1"/>
        </dgm:presLayoutVars>
      </dgm:prSet>
      <dgm:spPr/>
    </dgm:pt>
    <dgm:pt modelId="{69CA2528-A7B3-4032-8EF6-41B164066A67}" type="pres">
      <dgm:prSet presAssocID="{0B772B66-A87A-4F1E-9C88-34ECD98A81DE}" presName="Name13" presStyleLbl="parChTrans1D2" presStyleIdx="4" presStyleCnt="6"/>
      <dgm:spPr/>
    </dgm:pt>
    <dgm:pt modelId="{C8F527EF-C98B-4DBB-8DF2-66220446ED75}" type="pres">
      <dgm:prSet presAssocID="{C47BCDDD-9A01-412E-B7D7-EE032137A3C5}" presName="childText" presStyleLbl="bgAcc1" presStyleIdx="4" presStyleCnt="6">
        <dgm:presLayoutVars>
          <dgm:bulletEnabled val="1"/>
        </dgm:presLayoutVars>
      </dgm:prSet>
      <dgm:spPr/>
    </dgm:pt>
    <dgm:pt modelId="{74F88B46-CE37-4F04-835D-8473A4A616CE}" type="pres">
      <dgm:prSet presAssocID="{C2DA4821-F386-4C3E-8054-712AAF314D61}" presName="Name13" presStyleLbl="parChTrans1D2" presStyleIdx="5" presStyleCnt="6"/>
      <dgm:spPr/>
    </dgm:pt>
    <dgm:pt modelId="{EAB04D5F-4A29-434F-92D6-3EB6969B6F68}" type="pres">
      <dgm:prSet presAssocID="{9C6A767E-E9BC-4714-BE3B-A9BC70455829}" presName="childText" presStyleLbl="bgAcc1" presStyleIdx="5" presStyleCnt="6">
        <dgm:presLayoutVars>
          <dgm:bulletEnabled val="1"/>
        </dgm:presLayoutVars>
      </dgm:prSet>
      <dgm:spPr/>
    </dgm:pt>
  </dgm:ptLst>
  <dgm:cxnLst>
    <dgm:cxn modelId="{A5D9FE17-D785-491C-B5D1-2FA2978BCA97}" type="presOf" srcId="{AFEF73BA-695A-4CFE-8A3D-054DB38B6423}" destId="{27AE7E9C-F9CC-438E-8BB6-2032D0608795}" srcOrd="0" destOrd="0" presId="urn:microsoft.com/office/officeart/2005/8/layout/hierarchy3"/>
    <dgm:cxn modelId="{9D3BA81D-D402-4044-A058-A94F40E433BB}" srcId="{30EA2FB3-5C25-4E3B-8511-58EEEAE78549}" destId="{5E35E1DC-1F41-4013-A799-B6D0695D6CAB}" srcOrd="0" destOrd="0" parTransId="{AFEF73BA-695A-4CFE-8A3D-054DB38B6423}" sibTransId="{6052EF8F-8C71-4559-83E8-6EDC919F012D}"/>
    <dgm:cxn modelId="{23056825-9B61-4FF9-889B-1D2889770656}" type="presOf" srcId="{37EF993D-B795-43E0-BE02-5631AC47E748}" destId="{1F285546-1A82-441D-A648-BE2B5650E245}" srcOrd="0" destOrd="0" presId="urn:microsoft.com/office/officeart/2005/8/layout/hierarchy3"/>
    <dgm:cxn modelId="{34E8E340-826D-47D9-9924-E9E0CD9C4249}" type="presOf" srcId="{A22D3DC4-AF58-40A6-B60E-118F8BF09BEE}" destId="{E4C0CA31-2D5A-46C2-A50C-7D2C0B663D1F}" srcOrd="0" destOrd="0" presId="urn:microsoft.com/office/officeart/2005/8/layout/hierarchy3"/>
    <dgm:cxn modelId="{433A485C-380C-4EA6-8A3E-28A1B9847B23}" type="presOf" srcId="{30EA2FB3-5C25-4E3B-8511-58EEEAE78549}" destId="{DAF84615-E89E-4146-85A1-47771ECD2C58}" srcOrd="1" destOrd="0" presId="urn:microsoft.com/office/officeart/2005/8/layout/hierarchy3"/>
    <dgm:cxn modelId="{D2BF4542-4352-4D06-B53E-A453A87A6AA9}" srcId="{30EA2FB3-5C25-4E3B-8511-58EEEAE78549}" destId="{C47BCDDD-9A01-412E-B7D7-EE032137A3C5}" srcOrd="1" destOrd="0" parTransId="{0B772B66-A87A-4F1E-9C88-34ECD98A81DE}" sibTransId="{172CDB53-F28C-4FE8-9478-FABF5C1C41BD}"/>
    <dgm:cxn modelId="{9C4E5842-09BC-48C0-A887-3AE9A8231172}" type="presOf" srcId="{79327187-43E7-4EE4-BB7D-BEF816D830F1}" destId="{8890F75C-0099-417A-A64C-87FBE462733D}" srcOrd="0" destOrd="0" presId="urn:microsoft.com/office/officeart/2005/8/layout/hierarchy3"/>
    <dgm:cxn modelId="{C0261964-7E49-459C-A5DE-FF38DE298C12}" srcId="{A22D3DC4-AF58-40A6-B60E-118F8BF09BEE}" destId="{BB216891-6463-40DA-B61E-6B64DA1828FF}" srcOrd="0" destOrd="0" parTransId="{242F8B6A-F4BF-440B-B8C1-3056FFEFB5DB}" sibTransId="{D26BDB98-8904-4CCD-AD07-AC5C6C0F6710}"/>
    <dgm:cxn modelId="{23BB8868-B4A6-4191-805A-F3E628CD1175}" type="presOf" srcId="{43EF6731-E43E-49B9-A7C7-295322960789}" destId="{16C99F05-EA7C-4F56-9F9A-CBDD5FDABDE5}" srcOrd="0" destOrd="0" presId="urn:microsoft.com/office/officeart/2005/8/layout/hierarchy3"/>
    <dgm:cxn modelId="{F0690B6D-8B21-4F45-97A3-3DE5036EE802}" type="presOf" srcId="{5E35E1DC-1F41-4013-A799-B6D0695D6CAB}" destId="{5495E4D5-1AA7-419D-9BB6-44A9222C5462}" srcOrd="0" destOrd="0" presId="urn:microsoft.com/office/officeart/2005/8/layout/hierarchy3"/>
    <dgm:cxn modelId="{3FCBCA6D-A245-4819-AEB9-BA55A18A72E1}" type="presOf" srcId="{32F35BF7-90F9-44AB-897A-197985750F35}" destId="{9C06A63E-DD8D-4110-A3B5-7E57E8BD943A}" srcOrd="0" destOrd="0" presId="urn:microsoft.com/office/officeart/2005/8/layout/hierarchy3"/>
    <dgm:cxn modelId="{89BB0451-74EB-49E9-A0CB-6352211305A6}" type="presOf" srcId="{0B772B66-A87A-4F1E-9C88-34ECD98A81DE}" destId="{69CA2528-A7B3-4032-8EF6-41B164066A67}" srcOrd="0" destOrd="0" presId="urn:microsoft.com/office/officeart/2005/8/layout/hierarchy3"/>
    <dgm:cxn modelId="{CE539B71-0124-433C-B088-D429891BBC16}" type="presOf" srcId="{54365000-D84B-4F7B-930C-2C3B51010F27}" destId="{9A9A12E3-A333-4AC8-ACD3-67B59CEDFD75}" srcOrd="0" destOrd="0" presId="urn:microsoft.com/office/officeart/2005/8/layout/hierarchy3"/>
    <dgm:cxn modelId="{5D3A0A7A-D122-4E68-B34E-C86B6413B2F8}" srcId="{30EA2FB3-5C25-4E3B-8511-58EEEAE78549}" destId="{9C6A767E-E9BC-4714-BE3B-A9BC70455829}" srcOrd="2" destOrd="0" parTransId="{C2DA4821-F386-4C3E-8054-712AAF314D61}" sibTransId="{BB1C7ACE-3CA3-4BE0-B05A-108F91B75591}"/>
    <dgm:cxn modelId="{98078281-FF54-41DE-A22B-6E4C49C59810}" type="presOf" srcId="{BB216891-6463-40DA-B61E-6B64DA1828FF}" destId="{D7CC2F46-9106-441F-9432-52AB9CA937EB}" srcOrd="0" destOrd="0" presId="urn:microsoft.com/office/officeart/2005/8/layout/hierarchy3"/>
    <dgm:cxn modelId="{2CD1B181-B263-4C6F-B186-7F120B09C5E5}" srcId="{BB216891-6463-40DA-B61E-6B64DA1828FF}" destId="{32F35BF7-90F9-44AB-897A-197985750F35}" srcOrd="1" destOrd="0" parTransId="{54365000-D84B-4F7B-930C-2C3B51010F27}" sibTransId="{8B0A593E-E993-4158-BCE8-AAF91405DD48}"/>
    <dgm:cxn modelId="{7D44809C-BD16-4095-B699-91E1C6681700}" srcId="{A22D3DC4-AF58-40A6-B60E-118F8BF09BEE}" destId="{30EA2FB3-5C25-4E3B-8511-58EEEAE78549}" srcOrd="1" destOrd="0" parTransId="{C66B935C-752F-4650-8EA6-89C9FB2C953B}" sibTransId="{F600A646-2BB7-496A-B8FC-159DDC71765F}"/>
    <dgm:cxn modelId="{245B8CA5-A117-4CF1-A771-583B6640CF10}" type="presOf" srcId="{C47BCDDD-9A01-412E-B7D7-EE032137A3C5}" destId="{C8F527EF-C98B-4DBB-8DF2-66220446ED75}" srcOrd="0" destOrd="0" presId="urn:microsoft.com/office/officeart/2005/8/layout/hierarchy3"/>
    <dgm:cxn modelId="{8DFDFBA5-6123-409C-B4A8-A0F293254803}" type="presOf" srcId="{BB216891-6463-40DA-B61E-6B64DA1828FF}" destId="{6BD0404C-B4B6-46FE-8557-9FA5EBCF4E6A}" srcOrd="1" destOrd="0" presId="urn:microsoft.com/office/officeart/2005/8/layout/hierarchy3"/>
    <dgm:cxn modelId="{852991AA-4DCA-439F-9369-80FE195F0024}" srcId="{BB216891-6463-40DA-B61E-6B64DA1828FF}" destId="{37EF993D-B795-43E0-BE02-5631AC47E748}" srcOrd="0" destOrd="0" parTransId="{79327187-43E7-4EE4-BB7D-BEF816D830F1}" sibTransId="{C565F8B1-AFEB-4A8A-83A3-B287EEE25FAA}"/>
    <dgm:cxn modelId="{039F70BB-629A-438A-8D23-93DF185D12AD}" type="presOf" srcId="{A1D59BD3-0B03-4722-9A26-2B1111B6BCE3}" destId="{1429B7B3-B265-40B0-8234-0C1ED31CFB24}" srcOrd="0" destOrd="0" presId="urn:microsoft.com/office/officeart/2005/8/layout/hierarchy3"/>
    <dgm:cxn modelId="{9CEBB7BB-23EB-495C-A321-9DC6F0FA567B}" type="presOf" srcId="{30EA2FB3-5C25-4E3B-8511-58EEEAE78549}" destId="{F3C9A9E5-3DA1-4092-8925-08E10C6896A2}" srcOrd="0" destOrd="0" presId="urn:microsoft.com/office/officeart/2005/8/layout/hierarchy3"/>
    <dgm:cxn modelId="{4634BBBD-E1C5-4D69-B335-834EC471FB66}" srcId="{BB216891-6463-40DA-B61E-6B64DA1828FF}" destId="{43EF6731-E43E-49B9-A7C7-295322960789}" srcOrd="2" destOrd="0" parTransId="{A1D59BD3-0B03-4722-9A26-2B1111B6BCE3}" sibTransId="{91158A94-580F-44CD-8FBA-1DAC0A5EFA71}"/>
    <dgm:cxn modelId="{76BD12E5-0104-46D0-B84A-F554A085EFD8}" type="presOf" srcId="{9C6A767E-E9BC-4714-BE3B-A9BC70455829}" destId="{EAB04D5F-4A29-434F-92D6-3EB6969B6F68}" srcOrd="0" destOrd="0" presId="urn:microsoft.com/office/officeart/2005/8/layout/hierarchy3"/>
    <dgm:cxn modelId="{E05DB6FD-13A1-4DB6-81B7-CFC9B551AAB5}" type="presOf" srcId="{C2DA4821-F386-4C3E-8054-712AAF314D61}" destId="{74F88B46-CE37-4F04-835D-8473A4A616CE}" srcOrd="0" destOrd="0" presId="urn:microsoft.com/office/officeart/2005/8/layout/hierarchy3"/>
    <dgm:cxn modelId="{381B6F56-8214-4BBE-93BA-50FF1E188E89}" type="presParOf" srcId="{E4C0CA31-2D5A-46C2-A50C-7D2C0B663D1F}" destId="{BEB45994-C83A-4FCF-BEE7-9D4F088729AB}" srcOrd="0" destOrd="0" presId="urn:microsoft.com/office/officeart/2005/8/layout/hierarchy3"/>
    <dgm:cxn modelId="{12F9393A-F531-4F30-800D-BAA8DDF281AF}" type="presParOf" srcId="{BEB45994-C83A-4FCF-BEE7-9D4F088729AB}" destId="{2EA32FD7-E305-4259-9F2B-7F9C241C67B1}" srcOrd="0" destOrd="0" presId="urn:microsoft.com/office/officeart/2005/8/layout/hierarchy3"/>
    <dgm:cxn modelId="{49A47921-57FC-4A46-8304-87454A727308}" type="presParOf" srcId="{2EA32FD7-E305-4259-9F2B-7F9C241C67B1}" destId="{D7CC2F46-9106-441F-9432-52AB9CA937EB}" srcOrd="0" destOrd="0" presId="urn:microsoft.com/office/officeart/2005/8/layout/hierarchy3"/>
    <dgm:cxn modelId="{06411D00-6D13-440A-AE29-8630AE87C624}" type="presParOf" srcId="{2EA32FD7-E305-4259-9F2B-7F9C241C67B1}" destId="{6BD0404C-B4B6-46FE-8557-9FA5EBCF4E6A}" srcOrd="1" destOrd="0" presId="urn:microsoft.com/office/officeart/2005/8/layout/hierarchy3"/>
    <dgm:cxn modelId="{F0CC94E0-16EA-4796-9E93-998DC7C95F54}" type="presParOf" srcId="{BEB45994-C83A-4FCF-BEE7-9D4F088729AB}" destId="{7938B82D-005D-43A3-BE82-4A00531AC894}" srcOrd="1" destOrd="0" presId="urn:microsoft.com/office/officeart/2005/8/layout/hierarchy3"/>
    <dgm:cxn modelId="{7383E6FB-A374-411D-B3EB-996E382191A4}" type="presParOf" srcId="{7938B82D-005D-43A3-BE82-4A00531AC894}" destId="{8890F75C-0099-417A-A64C-87FBE462733D}" srcOrd="0" destOrd="0" presId="urn:microsoft.com/office/officeart/2005/8/layout/hierarchy3"/>
    <dgm:cxn modelId="{1B92C2AF-54CB-4845-9C36-ED3985DD01A8}" type="presParOf" srcId="{7938B82D-005D-43A3-BE82-4A00531AC894}" destId="{1F285546-1A82-441D-A648-BE2B5650E245}" srcOrd="1" destOrd="0" presId="urn:microsoft.com/office/officeart/2005/8/layout/hierarchy3"/>
    <dgm:cxn modelId="{4921C30D-95D0-4F6F-AAE9-894D9E323456}" type="presParOf" srcId="{7938B82D-005D-43A3-BE82-4A00531AC894}" destId="{9A9A12E3-A333-4AC8-ACD3-67B59CEDFD75}" srcOrd="2" destOrd="0" presId="urn:microsoft.com/office/officeart/2005/8/layout/hierarchy3"/>
    <dgm:cxn modelId="{B52ED52A-C5B8-4964-B381-842F3FED9480}" type="presParOf" srcId="{7938B82D-005D-43A3-BE82-4A00531AC894}" destId="{9C06A63E-DD8D-4110-A3B5-7E57E8BD943A}" srcOrd="3" destOrd="0" presId="urn:microsoft.com/office/officeart/2005/8/layout/hierarchy3"/>
    <dgm:cxn modelId="{F0FD65D9-4D5A-41C4-90DC-EFEED8788ED4}" type="presParOf" srcId="{7938B82D-005D-43A3-BE82-4A00531AC894}" destId="{1429B7B3-B265-40B0-8234-0C1ED31CFB24}" srcOrd="4" destOrd="0" presId="urn:microsoft.com/office/officeart/2005/8/layout/hierarchy3"/>
    <dgm:cxn modelId="{82F9FF71-43D7-4A11-849F-5FECC8D13111}" type="presParOf" srcId="{7938B82D-005D-43A3-BE82-4A00531AC894}" destId="{16C99F05-EA7C-4F56-9F9A-CBDD5FDABDE5}" srcOrd="5" destOrd="0" presId="urn:microsoft.com/office/officeart/2005/8/layout/hierarchy3"/>
    <dgm:cxn modelId="{F9A6B7D5-F424-488E-9676-F5B72D20AF90}" type="presParOf" srcId="{E4C0CA31-2D5A-46C2-A50C-7D2C0B663D1F}" destId="{A351197B-C09E-43F6-8914-A304DA77B41B}" srcOrd="1" destOrd="0" presId="urn:microsoft.com/office/officeart/2005/8/layout/hierarchy3"/>
    <dgm:cxn modelId="{8A9D0995-7CB3-466E-9206-D8B89E045AEE}" type="presParOf" srcId="{A351197B-C09E-43F6-8914-A304DA77B41B}" destId="{7709D38F-CEF8-469D-8C2B-E708B18D33F9}" srcOrd="0" destOrd="0" presId="urn:microsoft.com/office/officeart/2005/8/layout/hierarchy3"/>
    <dgm:cxn modelId="{F396FF7A-A01A-49D4-B800-1B417C79764A}" type="presParOf" srcId="{7709D38F-CEF8-469D-8C2B-E708B18D33F9}" destId="{F3C9A9E5-3DA1-4092-8925-08E10C6896A2}" srcOrd="0" destOrd="0" presId="urn:microsoft.com/office/officeart/2005/8/layout/hierarchy3"/>
    <dgm:cxn modelId="{A56B84AD-01C7-4968-BC08-867ED28E11A7}" type="presParOf" srcId="{7709D38F-CEF8-469D-8C2B-E708B18D33F9}" destId="{DAF84615-E89E-4146-85A1-47771ECD2C58}" srcOrd="1" destOrd="0" presId="urn:microsoft.com/office/officeart/2005/8/layout/hierarchy3"/>
    <dgm:cxn modelId="{12B78E15-A9CC-4F21-A995-7C589ABDAAEE}" type="presParOf" srcId="{A351197B-C09E-43F6-8914-A304DA77B41B}" destId="{161DE44A-6BC0-4B9E-839E-9B03A0A39FF7}" srcOrd="1" destOrd="0" presId="urn:microsoft.com/office/officeart/2005/8/layout/hierarchy3"/>
    <dgm:cxn modelId="{79B1886F-5EEC-46AE-A7E4-7182419B596A}" type="presParOf" srcId="{161DE44A-6BC0-4B9E-839E-9B03A0A39FF7}" destId="{27AE7E9C-F9CC-438E-8BB6-2032D0608795}" srcOrd="0" destOrd="0" presId="urn:microsoft.com/office/officeart/2005/8/layout/hierarchy3"/>
    <dgm:cxn modelId="{0282410B-7B57-400B-B74B-4BE63E6F7D08}" type="presParOf" srcId="{161DE44A-6BC0-4B9E-839E-9B03A0A39FF7}" destId="{5495E4D5-1AA7-419D-9BB6-44A9222C5462}" srcOrd="1" destOrd="0" presId="urn:microsoft.com/office/officeart/2005/8/layout/hierarchy3"/>
    <dgm:cxn modelId="{4D852C1E-267C-48C8-8382-54500702E583}" type="presParOf" srcId="{161DE44A-6BC0-4B9E-839E-9B03A0A39FF7}" destId="{69CA2528-A7B3-4032-8EF6-41B164066A67}" srcOrd="2" destOrd="0" presId="urn:microsoft.com/office/officeart/2005/8/layout/hierarchy3"/>
    <dgm:cxn modelId="{D29F5489-E6EB-4B6F-9EB9-377218987674}" type="presParOf" srcId="{161DE44A-6BC0-4B9E-839E-9B03A0A39FF7}" destId="{C8F527EF-C98B-4DBB-8DF2-66220446ED75}" srcOrd="3" destOrd="0" presId="urn:microsoft.com/office/officeart/2005/8/layout/hierarchy3"/>
    <dgm:cxn modelId="{F046C556-063C-467A-8487-21F30A267351}" type="presParOf" srcId="{161DE44A-6BC0-4B9E-839E-9B03A0A39FF7}" destId="{74F88B46-CE37-4F04-835D-8473A4A616CE}" srcOrd="4" destOrd="0" presId="urn:microsoft.com/office/officeart/2005/8/layout/hierarchy3"/>
    <dgm:cxn modelId="{0A258A1A-7A39-493C-858B-AF5817999DD7}" type="presParOf" srcId="{161DE44A-6BC0-4B9E-839E-9B03A0A39FF7}" destId="{EAB04D5F-4A29-434F-92D6-3EB6969B6F68}" srcOrd="5"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8D082-143A-4F36-9A24-4773FBE71BD6}">
      <dsp:nvSpPr>
        <dsp:cNvPr id="0" name=""/>
        <dsp:cNvSpPr/>
      </dsp:nvSpPr>
      <dsp:spPr>
        <a:xfrm>
          <a:off x="3493208" y="2911207"/>
          <a:ext cx="2057631" cy="1580128"/>
        </a:xfrm>
        <a:prstGeom prst="ellipse">
          <a:avLst/>
        </a:prstGeom>
        <a:solidFill>
          <a:schemeClr val="accent6">
            <a:lumMod val="60000"/>
            <a:lumOff val="40000"/>
            <a:alpha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kern="1200" dirty="0">
              <a:latin typeface="Calibri" panose="020F0502020204030204" pitchFamily="34" charset="0"/>
              <a:ea typeface="Cambria" panose="02040503050406030204" pitchFamily="18" charset="0"/>
              <a:cs typeface="Calibri" panose="020F0502020204030204" pitchFamily="34" charset="0"/>
            </a:rPr>
            <a:t>Identité culturelle</a:t>
          </a:r>
        </a:p>
      </dsp:txBody>
      <dsp:txXfrm>
        <a:off x="3794541" y="3142611"/>
        <a:ext cx="1454965" cy="1117320"/>
      </dsp:txXfrm>
    </dsp:sp>
    <dsp:sp modelId="{873692B4-6578-4207-A68B-65070B5195F1}">
      <dsp:nvSpPr>
        <dsp:cNvPr id="0" name=""/>
        <dsp:cNvSpPr/>
      </dsp:nvSpPr>
      <dsp:spPr>
        <a:xfrm rot="16168616">
          <a:off x="3608495" y="1995042"/>
          <a:ext cx="1796232" cy="36210"/>
        </a:xfrm>
        <a:custGeom>
          <a:avLst/>
          <a:gdLst/>
          <a:ahLst/>
          <a:cxnLst/>
          <a:rect l="0" t="0" r="0" b="0"/>
          <a:pathLst>
            <a:path>
              <a:moveTo>
                <a:pt x="0" y="18105"/>
              </a:moveTo>
              <a:lnTo>
                <a:pt x="1796232" y="18105"/>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kern="1200"/>
        </a:p>
      </dsp:txBody>
      <dsp:txXfrm rot="10800000">
        <a:off x="4461705" y="1968242"/>
        <a:ext cx="89811" cy="89811"/>
      </dsp:txXfrm>
    </dsp:sp>
    <dsp:sp modelId="{6C6F4346-55AE-4E22-ABAF-072D9C41A5E7}">
      <dsp:nvSpPr>
        <dsp:cNvPr id="0" name=""/>
        <dsp:cNvSpPr/>
      </dsp:nvSpPr>
      <dsp:spPr>
        <a:xfrm>
          <a:off x="3342722" y="0"/>
          <a:ext cx="2301199" cy="1115074"/>
        </a:xfrm>
        <a:prstGeom prst="ellipse">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Calibri" panose="020F0502020204030204" pitchFamily="34" charset="0"/>
              <a:ea typeface="Cambria" panose="02040503050406030204" pitchFamily="18" charset="0"/>
              <a:cs typeface="Calibri" panose="020F0502020204030204" pitchFamily="34" charset="0"/>
            </a:rPr>
            <a:t>Expression de soi</a:t>
          </a:r>
        </a:p>
      </dsp:txBody>
      <dsp:txXfrm>
        <a:off x="3679725" y="163299"/>
        <a:ext cx="1627193" cy="788476"/>
      </dsp:txXfrm>
    </dsp:sp>
    <dsp:sp modelId="{F6DB1E80-9F22-4BC5-99C9-700686B781B9}">
      <dsp:nvSpPr>
        <dsp:cNvPr id="0" name=""/>
        <dsp:cNvSpPr/>
      </dsp:nvSpPr>
      <dsp:spPr>
        <a:xfrm rot="20718576">
          <a:off x="5478879" y="3297694"/>
          <a:ext cx="1026953" cy="36210"/>
        </a:xfrm>
        <a:custGeom>
          <a:avLst/>
          <a:gdLst/>
          <a:ahLst/>
          <a:cxnLst/>
          <a:rect l="0" t="0" r="0" b="0"/>
          <a:pathLst>
            <a:path>
              <a:moveTo>
                <a:pt x="0" y="18105"/>
              </a:moveTo>
              <a:lnTo>
                <a:pt x="1026953" y="18105"/>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5966682" y="3290126"/>
        <a:ext cx="51347" cy="51347"/>
      </dsp:txXfrm>
    </dsp:sp>
    <dsp:sp modelId="{455B1EC7-061B-4C61-B047-6F6A0FE84184}">
      <dsp:nvSpPr>
        <dsp:cNvPr id="0" name=""/>
        <dsp:cNvSpPr/>
      </dsp:nvSpPr>
      <dsp:spPr>
        <a:xfrm>
          <a:off x="6411982" y="2160563"/>
          <a:ext cx="2242346" cy="1502583"/>
        </a:xfrm>
        <a:prstGeom prst="ellipse">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Calibri" panose="020F0502020204030204" pitchFamily="34" charset="0"/>
              <a:ea typeface="Cambria" panose="02040503050406030204" pitchFamily="18" charset="0"/>
              <a:cs typeface="Calibri" panose="020F0502020204030204" pitchFamily="34" charset="0"/>
            </a:rPr>
            <a:t>Expérience de l’altérité</a:t>
          </a:r>
        </a:p>
      </dsp:txBody>
      <dsp:txXfrm>
        <a:off x="6740366" y="2380611"/>
        <a:ext cx="1585578" cy="1062487"/>
      </dsp:txXfrm>
    </dsp:sp>
    <dsp:sp modelId="{9E98F567-8929-4EA3-8BD5-71B200F0B186}">
      <dsp:nvSpPr>
        <dsp:cNvPr id="0" name=""/>
        <dsp:cNvSpPr/>
      </dsp:nvSpPr>
      <dsp:spPr>
        <a:xfrm rot="11364798">
          <a:off x="2267137" y="3413590"/>
          <a:ext cx="1257707" cy="36210"/>
        </a:xfrm>
        <a:custGeom>
          <a:avLst/>
          <a:gdLst/>
          <a:ahLst/>
          <a:cxnLst/>
          <a:rect l="0" t="0" r="0" b="0"/>
          <a:pathLst>
            <a:path>
              <a:moveTo>
                <a:pt x="0" y="18105"/>
              </a:moveTo>
              <a:lnTo>
                <a:pt x="1257707" y="18105"/>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rot="10800000">
        <a:off x="2864548" y="3400252"/>
        <a:ext cx="62885" cy="62885"/>
      </dsp:txXfrm>
    </dsp:sp>
    <dsp:sp modelId="{23B76C76-8AFF-4739-8882-569F70398650}">
      <dsp:nvSpPr>
        <dsp:cNvPr id="0" name=""/>
        <dsp:cNvSpPr/>
      </dsp:nvSpPr>
      <dsp:spPr>
        <a:xfrm>
          <a:off x="0" y="2426542"/>
          <a:ext cx="2314965" cy="1433861"/>
        </a:xfrm>
        <a:prstGeom prst="ellipse">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latin typeface="Calibri" panose="020F0502020204030204" pitchFamily="34" charset="0"/>
              <a:ea typeface="Cambria" panose="02040503050406030204" pitchFamily="18" charset="0"/>
              <a:cs typeface="Calibri" panose="020F0502020204030204" pitchFamily="34" charset="0"/>
            </a:rPr>
            <a:t>Potentiels et opportunités</a:t>
          </a:r>
        </a:p>
      </dsp:txBody>
      <dsp:txXfrm>
        <a:off x="339019" y="2636526"/>
        <a:ext cx="1636927" cy="10138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A9233-D7F7-4694-92AD-E9051B8B7EB8}">
      <dsp:nvSpPr>
        <dsp:cNvPr id="0" name=""/>
        <dsp:cNvSpPr/>
      </dsp:nvSpPr>
      <dsp:spPr>
        <a:xfrm rot="5400000">
          <a:off x="-281227" y="283157"/>
          <a:ext cx="1874847" cy="1312393"/>
        </a:xfrm>
        <a:prstGeom prst="chevron">
          <a:avLst/>
        </a:prstGeom>
        <a:solidFill>
          <a:schemeClr val="accent5">
            <a:lumMod val="60000"/>
            <a:lumOff val="4000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latin typeface="Arial Black" panose="020B0A04020102020204" pitchFamily="34" charset="0"/>
            </a:rPr>
            <a:t>C3.1</a:t>
          </a:r>
        </a:p>
      </dsp:txBody>
      <dsp:txXfrm rot="-5400000">
        <a:off x="1" y="658127"/>
        <a:ext cx="1312393" cy="562454"/>
      </dsp:txXfrm>
    </dsp:sp>
    <dsp:sp modelId="{CF1EF8D5-22BE-4DD8-BBB2-A5DFD01ABAEC}">
      <dsp:nvSpPr>
        <dsp:cNvPr id="0" name=""/>
        <dsp:cNvSpPr/>
      </dsp:nvSpPr>
      <dsp:spPr>
        <a:xfrm rot="5400000">
          <a:off x="4342883" y="-3028560"/>
          <a:ext cx="1218650" cy="7279631"/>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kern="1200" dirty="0">
              <a:latin typeface="Calibri" panose="020F0502020204030204" pitchFamily="34" charset="0"/>
              <a:ea typeface="Cambria" panose="02040503050406030204" pitchFamily="18" charset="0"/>
              <a:cs typeface="Calibri" panose="020F0502020204030204" pitchFamily="34" charset="0"/>
            </a:rPr>
            <a:t>Discours devant un public en adéquation avec les objectifs de l’EPT 2 (contribution effective à sa préparation).</a:t>
          </a:r>
        </a:p>
        <a:p>
          <a:pPr marL="114300" lvl="1" indent="-114300" algn="l" defTabSz="622300">
            <a:lnSpc>
              <a:spcPct val="90000"/>
            </a:lnSpc>
            <a:spcBef>
              <a:spcPct val="0"/>
            </a:spcBef>
            <a:spcAft>
              <a:spcPct val="15000"/>
            </a:spcAft>
            <a:buChar char="•"/>
          </a:pPr>
          <a:r>
            <a:rPr lang="fr-FR" sz="1400" kern="1200" dirty="0">
              <a:latin typeface="Calibri" panose="020F0502020204030204" pitchFamily="34" charset="0"/>
              <a:ea typeface="Cambria" panose="02040503050406030204" pitchFamily="18" charset="0"/>
              <a:cs typeface="Calibri" panose="020F0502020204030204" pitchFamily="34" charset="0"/>
            </a:rPr>
            <a:t>Positionnement de l’enseignement en première ou terminale.</a:t>
          </a:r>
        </a:p>
        <a:p>
          <a:pPr marL="114300" lvl="1" indent="-114300" algn="l" defTabSz="622300">
            <a:lnSpc>
              <a:spcPct val="90000"/>
            </a:lnSpc>
            <a:spcBef>
              <a:spcPct val="0"/>
            </a:spcBef>
            <a:spcAft>
              <a:spcPct val="15000"/>
            </a:spcAft>
            <a:buChar char="•"/>
          </a:pPr>
          <a:endParaRPr lang="fr-FR" sz="1400" kern="1200" dirty="0">
            <a:latin typeface="Calibri" panose="020F0502020204030204" pitchFamily="34" charset="0"/>
            <a:cs typeface="Calibri" panose="020F0502020204030204" pitchFamily="34" charset="0"/>
          </a:endParaRPr>
        </a:p>
      </dsp:txBody>
      <dsp:txXfrm rot="-5400000">
        <a:off x="1312393" y="61420"/>
        <a:ext cx="7220141" cy="1099670"/>
      </dsp:txXfrm>
    </dsp:sp>
    <dsp:sp modelId="{5AF74637-EC6F-4BC2-94F4-239C04C01E94}">
      <dsp:nvSpPr>
        <dsp:cNvPr id="0" name=""/>
        <dsp:cNvSpPr/>
      </dsp:nvSpPr>
      <dsp:spPr>
        <a:xfrm rot="5400000">
          <a:off x="-281227" y="1966540"/>
          <a:ext cx="1874847" cy="1312393"/>
        </a:xfrm>
        <a:prstGeom prst="chevron">
          <a:avLst/>
        </a:prstGeom>
        <a:solidFill>
          <a:schemeClr val="accent1">
            <a:lumMod val="40000"/>
            <a:lumOff val="6000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latin typeface="Arial Black" panose="020B0A04020102020204" pitchFamily="34" charset="0"/>
            </a:rPr>
            <a:t>C3.2</a:t>
          </a:r>
        </a:p>
      </dsp:txBody>
      <dsp:txXfrm rot="-5400000">
        <a:off x="1" y="2341510"/>
        <a:ext cx="1312393" cy="562454"/>
      </dsp:txXfrm>
    </dsp:sp>
    <dsp:sp modelId="{786AB908-D859-46FB-A701-CBAC04B1C9F3}">
      <dsp:nvSpPr>
        <dsp:cNvPr id="0" name=""/>
        <dsp:cNvSpPr/>
      </dsp:nvSpPr>
      <dsp:spPr>
        <a:xfrm rot="5400000">
          <a:off x="4342883" y="-1345177"/>
          <a:ext cx="1218650" cy="7279631"/>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0" lvl="1" indent="0" algn="l" defTabSz="800100">
            <a:lnSpc>
              <a:spcPct val="90000"/>
            </a:lnSpc>
            <a:spcBef>
              <a:spcPct val="0"/>
            </a:spcBef>
            <a:spcAft>
              <a:spcPct val="15000"/>
            </a:spcAft>
            <a:buNone/>
          </a:pPr>
          <a:r>
            <a:rPr lang="fr-FR" sz="1400" kern="1200" dirty="0">
              <a:latin typeface="Calibri" panose="020F0502020204030204" pitchFamily="34" charset="0"/>
              <a:ea typeface="Cambria" panose="02040503050406030204" pitchFamily="18" charset="0"/>
              <a:cs typeface="Calibri" panose="020F0502020204030204" pitchFamily="34" charset="0"/>
            </a:rPr>
            <a:t> Importance de la posture d’accompagnement. </a:t>
          </a:r>
        </a:p>
        <a:p>
          <a:pPr marL="0" lvl="1" indent="0" algn="l" defTabSz="800100">
            <a:lnSpc>
              <a:spcPct val="90000"/>
            </a:lnSpc>
            <a:spcBef>
              <a:spcPct val="0"/>
            </a:spcBef>
            <a:spcAft>
              <a:spcPct val="15000"/>
            </a:spcAft>
            <a:buNone/>
          </a:pPr>
          <a:r>
            <a:rPr lang="fr-FR" sz="1400" kern="1200" dirty="0">
              <a:latin typeface="Calibri" panose="020F0502020204030204" pitchFamily="34" charset="0"/>
              <a:ea typeface="Cambria" panose="02040503050406030204" pitchFamily="18" charset="0"/>
              <a:cs typeface="Calibri" panose="020F0502020204030204" pitchFamily="34" charset="0"/>
            </a:rPr>
            <a:t> Portfolio retraçant l’évolution de l’apprenant sur le cycle. </a:t>
          </a:r>
        </a:p>
        <a:p>
          <a:pPr marL="0" marR="0" lvl="0" indent="0" algn="l" defTabSz="914400" eaLnBrk="1" fontAlgn="auto" latinLnBrk="0" hangingPunct="1">
            <a:lnSpc>
              <a:spcPct val="100000"/>
            </a:lnSpc>
            <a:spcBef>
              <a:spcPct val="0"/>
            </a:spcBef>
            <a:spcAft>
              <a:spcPts val="0"/>
            </a:spcAft>
            <a:buClrTx/>
            <a:buSzTx/>
            <a:buFontTx/>
            <a:buNone/>
            <a:tabLst/>
            <a:defRPr/>
          </a:pPr>
          <a:r>
            <a:rPr lang="fr-FR" sz="1400" kern="1200" dirty="0">
              <a:latin typeface="Calibri" panose="020F0502020204030204" pitchFamily="34" charset="0"/>
              <a:ea typeface="Cambria" panose="02040503050406030204" pitchFamily="18" charset="0"/>
              <a:cs typeface="Calibri" panose="020F0502020204030204" pitchFamily="34" charset="0"/>
            </a:rPr>
            <a:t> Pont entre le tronc commun et les modules professionnels. </a:t>
          </a:r>
        </a:p>
        <a:p>
          <a:pPr marL="0" marR="0" lvl="0" indent="0" algn="l" defTabSz="914400" eaLnBrk="1" fontAlgn="auto" latinLnBrk="0" hangingPunct="1">
            <a:lnSpc>
              <a:spcPct val="100000"/>
            </a:lnSpc>
            <a:spcBef>
              <a:spcPct val="0"/>
            </a:spcBef>
            <a:spcAft>
              <a:spcPts val="0"/>
            </a:spcAft>
            <a:buClrTx/>
            <a:buSzTx/>
            <a:buFontTx/>
            <a:buNone/>
            <a:tabLst/>
            <a:defRPr/>
          </a:pPr>
          <a:endParaRPr lang="fr-FR" sz="1400" kern="1200" dirty="0"/>
        </a:p>
      </dsp:txBody>
      <dsp:txXfrm rot="-5400000">
        <a:off x="1312393" y="1744803"/>
        <a:ext cx="7220141" cy="1099670"/>
      </dsp:txXfrm>
    </dsp:sp>
    <dsp:sp modelId="{E2A49201-C69C-4B14-BD49-34259C06B21B}">
      <dsp:nvSpPr>
        <dsp:cNvPr id="0" name=""/>
        <dsp:cNvSpPr/>
      </dsp:nvSpPr>
      <dsp:spPr>
        <a:xfrm rot="5400000">
          <a:off x="-281227" y="3649923"/>
          <a:ext cx="1874847" cy="1312393"/>
        </a:xfrm>
        <a:prstGeom prst="chevron">
          <a:avLst/>
        </a:prstGeom>
        <a:solidFill>
          <a:schemeClr val="accent3">
            <a:lumMod val="40000"/>
            <a:lumOff val="6000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latin typeface="Arial Black" panose="020B0A04020102020204" pitchFamily="34" charset="0"/>
            </a:rPr>
            <a:t>C3.3</a:t>
          </a:r>
        </a:p>
      </dsp:txBody>
      <dsp:txXfrm rot="-5400000">
        <a:off x="1" y="4024893"/>
        <a:ext cx="1312393" cy="562454"/>
      </dsp:txXfrm>
    </dsp:sp>
    <dsp:sp modelId="{90E4CA98-F9A8-4A0A-A794-ADECCA487B61}">
      <dsp:nvSpPr>
        <dsp:cNvPr id="0" name=""/>
        <dsp:cNvSpPr/>
      </dsp:nvSpPr>
      <dsp:spPr>
        <a:xfrm rot="5400000">
          <a:off x="4342883" y="338206"/>
          <a:ext cx="1218650" cy="7279631"/>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latin typeface="Calibri" panose="020F0502020204030204" pitchFamily="34" charset="0"/>
              <a:ea typeface="Cambria" panose="02040503050406030204" pitchFamily="18" charset="0"/>
              <a:cs typeface="Calibri" panose="020F0502020204030204" pitchFamily="34" charset="0"/>
            </a:rPr>
            <a:t>Evaluation sous forme d’un scénario combinant différentes activités langagières.</a:t>
          </a:r>
        </a:p>
        <a:p>
          <a:pPr marL="114300" lvl="1" indent="-114300" algn="l" defTabSz="622300">
            <a:lnSpc>
              <a:spcPct val="90000"/>
            </a:lnSpc>
            <a:spcBef>
              <a:spcPct val="0"/>
            </a:spcBef>
            <a:spcAft>
              <a:spcPct val="15000"/>
            </a:spcAft>
            <a:buChar char="•"/>
          </a:pPr>
          <a:r>
            <a:rPr lang="fr-FR" sz="1400" kern="1200" dirty="0">
              <a:latin typeface="Calibri" panose="020F0502020204030204" pitchFamily="34" charset="0"/>
              <a:ea typeface="Cambria" panose="02040503050406030204" pitchFamily="18" charset="0"/>
              <a:cs typeface="Calibri" panose="020F0502020204030204" pitchFamily="34" charset="0"/>
            </a:rPr>
            <a:t>Renforcement de la contextualisation pour davantage de sens et un travail accru des stratégies langagières. </a:t>
          </a:r>
          <a:r>
            <a:rPr lang="fr-FR" sz="1400" i="1" kern="1200" dirty="0" err="1">
              <a:latin typeface="Calibri" panose="020F0502020204030204" pitchFamily="34" charset="0"/>
              <a:ea typeface="Cambria" panose="02040503050406030204" pitchFamily="18" charset="0"/>
              <a:cs typeface="Calibri" panose="020F0502020204030204" pitchFamily="34" charset="0"/>
            </a:rPr>
            <a:t>Teaching</a:t>
          </a:r>
          <a:r>
            <a:rPr lang="fr-FR" sz="1400" i="1" kern="1200" dirty="0">
              <a:latin typeface="Calibri" panose="020F0502020204030204" pitchFamily="34" charset="0"/>
              <a:ea typeface="Cambria" panose="02040503050406030204" pitchFamily="18" charset="0"/>
              <a:cs typeface="Calibri" panose="020F0502020204030204" pitchFamily="34" charset="0"/>
            </a:rPr>
            <a:t> or </a:t>
          </a:r>
          <a:r>
            <a:rPr lang="fr-FR" sz="1400" i="1" kern="1200" dirty="0" err="1">
              <a:latin typeface="Calibri" panose="020F0502020204030204" pitchFamily="34" charset="0"/>
              <a:ea typeface="Cambria" panose="02040503050406030204" pitchFamily="18" charset="0"/>
              <a:cs typeface="Calibri" panose="020F0502020204030204" pitchFamily="34" charset="0"/>
            </a:rPr>
            <a:t>testing</a:t>
          </a:r>
          <a:r>
            <a:rPr lang="fr-FR" sz="1400" kern="1200" dirty="0">
              <a:latin typeface="Calibri" panose="020F0502020204030204" pitchFamily="34" charset="0"/>
              <a:ea typeface="Cambria" panose="02040503050406030204" pitchFamily="18" charset="0"/>
              <a:cs typeface="Calibri" panose="020F0502020204030204" pitchFamily="34" charset="0"/>
            </a:rPr>
            <a:t>.</a:t>
          </a:r>
        </a:p>
        <a:p>
          <a:pPr marL="114300" lvl="1" indent="-114300" algn="l" defTabSz="622300">
            <a:lnSpc>
              <a:spcPct val="90000"/>
            </a:lnSpc>
            <a:spcBef>
              <a:spcPct val="0"/>
            </a:spcBef>
            <a:spcAft>
              <a:spcPct val="15000"/>
            </a:spcAft>
            <a:buChar char="•"/>
          </a:pPr>
          <a:r>
            <a:rPr lang="fr-FR" sz="1400" kern="1200" dirty="0">
              <a:latin typeface="Calibri" panose="020F0502020204030204" pitchFamily="34" charset="0"/>
              <a:ea typeface="Cambria" panose="02040503050406030204" pitchFamily="18" charset="0"/>
              <a:cs typeface="Calibri" panose="020F0502020204030204" pitchFamily="34" charset="0"/>
            </a:rPr>
            <a:t>Oral valorisant l’engagement du candidat (production contre commentaire).</a:t>
          </a:r>
        </a:p>
      </dsp:txBody>
      <dsp:txXfrm rot="-5400000">
        <a:off x="1312393" y="3428186"/>
        <a:ext cx="7220141" cy="10996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4F708-06A5-4460-98CF-4DF9D54C4232}">
      <dsp:nvSpPr>
        <dsp:cNvPr id="0" name=""/>
        <dsp:cNvSpPr/>
      </dsp:nvSpPr>
      <dsp:spPr>
        <a:xfrm>
          <a:off x="420699" y="0"/>
          <a:ext cx="1699098" cy="8495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fr-FR" sz="3000" kern="1200" dirty="0">
              <a:latin typeface="Calibri" panose="020F0502020204030204" pitchFamily="34" charset="0"/>
              <a:cs typeface="Calibri" panose="020F0502020204030204" pitchFamily="34" charset="0"/>
            </a:rPr>
            <a:t>Première</a:t>
          </a:r>
        </a:p>
      </dsp:txBody>
      <dsp:txXfrm>
        <a:off x="445581" y="24882"/>
        <a:ext cx="1649334" cy="799785"/>
      </dsp:txXfrm>
    </dsp:sp>
    <dsp:sp modelId="{619AC0F0-F3AD-4E8F-9659-B42627A6EAD9}">
      <dsp:nvSpPr>
        <dsp:cNvPr id="0" name=""/>
        <dsp:cNvSpPr/>
      </dsp:nvSpPr>
      <dsp:spPr>
        <a:xfrm>
          <a:off x="590608" y="849549"/>
          <a:ext cx="142197" cy="638510"/>
        </a:xfrm>
        <a:custGeom>
          <a:avLst/>
          <a:gdLst/>
          <a:ahLst/>
          <a:cxnLst/>
          <a:rect l="0" t="0" r="0" b="0"/>
          <a:pathLst>
            <a:path>
              <a:moveTo>
                <a:pt x="0" y="0"/>
              </a:moveTo>
              <a:lnTo>
                <a:pt x="0" y="638510"/>
              </a:lnTo>
              <a:lnTo>
                <a:pt x="142197" y="6385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AFB531-79BD-4149-9A52-258E24352EA0}">
      <dsp:nvSpPr>
        <dsp:cNvPr id="0" name=""/>
        <dsp:cNvSpPr/>
      </dsp:nvSpPr>
      <dsp:spPr>
        <a:xfrm>
          <a:off x="732806" y="1063285"/>
          <a:ext cx="1359278" cy="8495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marL="0" lvl="0" indent="0" algn="ctr" defTabSz="1866900">
            <a:lnSpc>
              <a:spcPct val="90000"/>
            </a:lnSpc>
            <a:spcBef>
              <a:spcPct val="0"/>
            </a:spcBef>
            <a:spcAft>
              <a:spcPct val="35000"/>
            </a:spcAft>
            <a:buNone/>
          </a:pPr>
          <a:r>
            <a:rPr lang="fr-FR" sz="4200" kern="1200" dirty="0"/>
            <a:t>C3.1</a:t>
          </a:r>
        </a:p>
      </dsp:txBody>
      <dsp:txXfrm>
        <a:off x="757688" y="1088167"/>
        <a:ext cx="1309514" cy="799785"/>
      </dsp:txXfrm>
    </dsp:sp>
    <dsp:sp modelId="{8890F75C-0099-417A-A64C-87FBE462733D}">
      <dsp:nvSpPr>
        <dsp:cNvPr id="0" name=""/>
        <dsp:cNvSpPr/>
      </dsp:nvSpPr>
      <dsp:spPr>
        <a:xfrm>
          <a:off x="590608" y="849549"/>
          <a:ext cx="142197" cy="1700447"/>
        </a:xfrm>
        <a:custGeom>
          <a:avLst/>
          <a:gdLst/>
          <a:ahLst/>
          <a:cxnLst/>
          <a:rect l="0" t="0" r="0" b="0"/>
          <a:pathLst>
            <a:path>
              <a:moveTo>
                <a:pt x="0" y="0"/>
              </a:moveTo>
              <a:lnTo>
                <a:pt x="0" y="1700447"/>
              </a:lnTo>
              <a:lnTo>
                <a:pt x="142197" y="17004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285546-1A82-441D-A648-BE2B5650E245}">
      <dsp:nvSpPr>
        <dsp:cNvPr id="0" name=""/>
        <dsp:cNvSpPr/>
      </dsp:nvSpPr>
      <dsp:spPr>
        <a:xfrm>
          <a:off x="732806" y="2125221"/>
          <a:ext cx="1359278" cy="8495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marL="0" lvl="0" indent="0" algn="ctr" defTabSz="1866900">
            <a:lnSpc>
              <a:spcPct val="90000"/>
            </a:lnSpc>
            <a:spcBef>
              <a:spcPct val="0"/>
            </a:spcBef>
            <a:spcAft>
              <a:spcPct val="35000"/>
            </a:spcAft>
            <a:buNone/>
          </a:pPr>
          <a:r>
            <a:rPr lang="fr-FR" sz="4200" kern="1200" dirty="0"/>
            <a:t>/</a:t>
          </a:r>
        </a:p>
      </dsp:txBody>
      <dsp:txXfrm>
        <a:off x="757688" y="2150103"/>
        <a:ext cx="1309514" cy="799785"/>
      </dsp:txXfrm>
    </dsp:sp>
    <dsp:sp modelId="{845C938E-8DEC-47E5-A1C1-73D75D2649FC}">
      <dsp:nvSpPr>
        <dsp:cNvPr id="0" name=""/>
        <dsp:cNvSpPr/>
      </dsp:nvSpPr>
      <dsp:spPr>
        <a:xfrm>
          <a:off x="590608" y="849549"/>
          <a:ext cx="142197" cy="2762383"/>
        </a:xfrm>
        <a:custGeom>
          <a:avLst/>
          <a:gdLst/>
          <a:ahLst/>
          <a:cxnLst/>
          <a:rect l="0" t="0" r="0" b="0"/>
          <a:pathLst>
            <a:path>
              <a:moveTo>
                <a:pt x="0" y="0"/>
              </a:moveTo>
              <a:lnTo>
                <a:pt x="0" y="2762383"/>
              </a:lnTo>
              <a:lnTo>
                <a:pt x="142197" y="27623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FBA178-3BC2-424F-854B-19EBF2EA1072}">
      <dsp:nvSpPr>
        <dsp:cNvPr id="0" name=""/>
        <dsp:cNvSpPr/>
      </dsp:nvSpPr>
      <dsp:spPr>
        <a:xfrm>
          <a:off x="732806" y="3187158"/>
          <a:ext cx="1359278" cy="8495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marL="0" lvl="0" indent="0" algn="ctr" defTabSz="1866900">
            <a:lnSpc>
              <a:spcPct val="90000"/>
            </a:lnSpc>
            <a:spcBef>
              <a:spcPct val="0"/>
            </a:spcBef>
            <a:spcAft>
              <a:spcPct val="35000"/>
            </a:spcAft>
            <a:buNone/>
          </a:pPr>
          <a:r>
            <a:rPr lang="fr-FR" sz="4200" kern="1200" dirty="0"/>
            <a:t>/</a:t>
          </a:r>
        </a:p>
      </dsp:txBody>
      <dsp:txXfrm>
        <a:off x="757688" y="3212040"/>
        <a:ext cx="1309514" cy="799785"/>
      </dsp:txXfrm>
    </dsp:sp>
    <dsp:sp modelId="{F3C9A9E5-3DA1-4092-8925-08E10C6896A2}">
      <dsp:nvSpPr>
        <dsp:cNvPr id="0" name=""/>
        <dsp:cNvSpPr/>
      </dsp:nvSpPr>
      <dsp:spPr>
        <a:xfrm>
          <a:off x="2516859" y="1348"/>
          <a:ext cx="1699098" cy="8495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fr-FR" sz="3000" kern="1200" dirty="0">
              <a:latin typeface="Calibri" panose="020F0502020204030204" pitchFamily="34" charset="0"/>
              <a:cs typeface="Calibri" panose="020F0502020204030204" pitchFamily="34" charset="0"/>
            </a:rPr>
            <a:t>Terminale</a:t>
          </a:r>
        </a:p>
      </dsp:txBody>
      <dsp:txXfrm>
        <a:off x="2541741" y="26230"/>
        <a:ext cx="1649334" cy="799785"/>
      </dsp:txXfrm>
    </dsp:sp>
    <dsp:sp modelId="{27AE7E9C-F9CC-438E-8BB6-2032D0608795}">
      <dsp:nvSpPr>
        <dsp:cNvPr id="0" name=""/>
        <dsp:cNvSpPr/>
      </dsp:nvSpPr>
      <dsp:spPr>
        <a:xfrm>
          <a:off x="2686769" y="850897"/>
          <a:ext cx="169909" cy="637161"/>
        </a:xfrm>
        <a:custGeom>
          <a:avLst/>
          <a:gdLst/>
          <a:ahLst/>
          <a:cxnLst/>
          <a:rect l="0" t="0" r="0" b="0"/>
          <a:pathLst>
            <a:path>
              <a:moveTo>
                <a:pt x="0" y="0"/>
              </a:moveTo>
              <a:lnTo>
                <a:pt x="0" y="637161"/>
              </a:lnTo>
              <a:lnTo>
                <a:pt x="169909" y="6371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95E4D5-1AA7-419D-9BB6-44A9222C5462}">
      <dsp:nvSpPr>
        <dsp:cNvPr id="0" name=""/>
        <dsp:cNvSpPr/>
      </dsp:nvSpPr>
      <dsp:spPr>
        <a:xfrm>
          <a:off x="2856679" y="1063285"/>
          <a:ext cx="1359278" cy="8495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marL="0" lvl="0" indent="0" algn="ctr" defTabSz="1866900">
            <a:lnSpc>
              <a:spcPct val="90000"/>
            </a:lnSpc>
            <a:spcBef>
              <a:spcPct val="0"/>
            </a:spcBef>
            <a:spcAft>
              <a:spcPct val="35000"/>
            </a:spcAft>
            <a:buNone/>
          </a:pPr>
          <a:r>
            <a:rPr lang="fr-FR" sz="4200" kern="1200" dirty="0"/>
            <a:t>/ </a:t>
          </a:r>
        </a:p>
      </dsp:txBody>
      <dsp:txXfrm>
        <a:off x="2881561" y="1088167"/>
        <a:ext cx="1309514" cy="799785"/>
      </dsp:txXfrm>
    </dsp:sp>
    <dsp:sp modelId="{69CA2528-A7B3-4032-8EF6-41B164066A67}">
      <dsp:nvSpPr>
        <dsp:cNvPr id="0" name=""/>
        <dsp:cNvSpPr/>
      </dsp:nvSpPr>
      <dsp:spPr>
        <a:xfrm>
          <a:off x="2686769" y="850897"/>
          <a:ext cx="169909" cy="1699098"/>
        </a:xfrm>
        <a:custGeom>
          <a:avLst/>
          <a:gdLst/>
          <a:ahLst/>
          <a:cxnLst/>
          <a:rect l="0" t="0" r="0" b="0"/>
          <a:pathLst>
            <a:path>
              <a:moveTo>
                <a:pt x="0" y="0"/>
              </a:moveTo>
              <a:lnTo>
                <a:pt x="0" y="1699098"/>
              </a:lnTo>
              <a:lnTo>
                <a:pt x="169909" y="16990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F527EF-C98B-4DBB-8DF2-66220446ED75}">
      <dsp:nvSpPr>
        <dsp:cNvPr id="0" name=""/>
        <dsp:cNvSpPr/>
      </dsp:nvSpPr>
      <dsp:spPr>
        <a:xfrm>
          <a:off x="2856679" y="2125221"/>
          <a:ext cx="1359278" cy="8495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marL="0" lvl="0" indent="0" algn="ctr" defTabSz="1866900">
            <a:lnSpc>
              <a:spcPct val="90000"/>
            </a:lnSpc>
            <a:spcBef>
              <a:spcPct val="0"/>
            </a:spcBef>
            <a:spcAft>
              <a:spcPct val="35000"/>
            </a:spcAft>
            <a:buNone/>
          </a:pPr>
          <a:r>
            <a:rPr lang="fr-FR" sz="4200" kern="1200" dirty="0"/>
            <a:t>C3.2</a:t>
          </a:r>
        </a:p>
      </dsp:txBody>
      <dsp:txXfrm>
        <a:off x="2881561" y="2150103"/>
        <a:ext cx="1309514" cy="799785"/>
      </dsp:txXfrm>
    </dsp:sp>
    <dsp:sp modelId="{6496015B-F0BD-42C4-BC74-4AE26AD1E68E}">
      <dsp:nvSpPr>
        <dsp:cNvPr id="0" name=""/>
        <dsp:cNvSpPr/>
      </dsp:nvSpPr>
      <dsp:spPr>
        <a:xfrm>
          <a:off x="2686769" y="850897"/>
          <a:ext cx="169909" cy="2761034"/>
        </a:xfrm>
        <a:custGeom>
          <a:avLst/>
          <a:gdLst/>
          <a:ahLst/>
          <a:cxnLst/>
          <a:rect l="0" t="0" r="0" b="0"/>
          <a:pathLst>
            <a:path>
              <a:moveTo>
                <a:pt x="0" y="0"/>
              </a:moveTo>
              <a:lnTo>
                <a:pt x="0" y="2761034"/>
              </a:lnTo>
              <a:lnTo>
                <a:pt x="169909" y="27610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0D2C38-89DF-4AB9-BF9D-0DA2338C00AA}">
      <dsp:nvSpPr>
        <dsp:cNvPr id="0" name=""/>
        <dsp:cNvSpPr/>
      </dsp:nvSpPr>
      <dsp:spPr>
        <a:xfrm>
          <a:off x="2856679" y="3187158"/>
          <a:ext cx="1359278" cy="8495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marL="0" lvl="0" indent="0" algn="ctr" defTabSz="1866900">
            <a:lnSpc>
              <a:spcPct val="90000"/>
            </a:lnSpc>
            <a:spcBef>
              <a:spcPct val="0"/>
            </a:spcBef>
            <a:spcAft>
              <a:spcPct val="35000"/>
            </a:spcAft>
            <a:buNone/>
          </a:pPr>
          <a:r>
            <a:rPr lang="fr-FR" sz="4200" kern="1200" dirty="0"/>
            <a:t>C3.3</a:t>
          </a:r>
        </a:p>
      </dsp:txBody>
      <dsp:txXfrm>
        <a:off x="2881561" y="3212040"/>
        <a:ext cx="1309514" cy="7997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CC2F46-9106-441F-9432-52AB9CA937EB}">
      <dsp:nvSpPr>
        <dsp:cNvPr id="0" name=""/>
        <dsp:cNvSpPr/>
      </dsp:nvSpPr>
      <dsp:spPr>
        <a:xfrm>
          <a:off x="352288" y="1892"/>
          <a:ext cx="1764010" cy="8820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fr-FR" sz="3100" kern="1200" dirty="0">
              <a:latin typeface="Calibri" panose="020F0502020204030204" pitchFamily="34" charset="0"/>
              <a:cs typeface="Calibri" panose="020F0502020204030204" pitchFamily="34" charset="0"/>
            </a:rPr>
            <a:t>Première</a:t>
          </a:r>
        </a:p>
      </dsp:txBody>
      <dsp:txXfrm>
        <a:off x="378121" y="27725"/>
        <a:ext cx="1712344" cy="830339"/>
      </dsp:txXfrm>
    </dsp:sp>
    <dsp:sp modelId="{8890F75C-0099-417A-A64C-87FBE462733D}">
      <dsp:nvSpPr>
        <dsp:cNvPr id="0" name=""/>
        <dsp:cNvSpPr/>
      </dsp:nvSpPr>
      <dsp:spPr>
        <a:xfrm>
          <a:off x="528689" y="883897"/>
          <a:ext cx="176401" cy="661503"/>
        </a:xfrm>
        <a:custGeom>
          <a:avLst/>
          <a:gdLst/>
          <a:ahLst/>
          <a:cxnLst/>
          <a:rect l="0" t="0" r="0" b="0"/>
          <a:pathLst>
            <a:path>
              <a:moveTo>
                <a:pt x="0" y="0"/>
              </a:moveTo>
              <a:lnTo>
                <a:pt x="0" y="661503"/>
              </a:lnTo>
              <a:lnTo>
                <a:pt x="176401" y="6615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285546-1A82-441D-A648-BE2B5650E245}">
      <dsp:nvSpPr>
        <dsp:cNvPr id="0" name=""/>
        <dsp:cNvSpPr/>
      </dsp:nvSpPr>
      <dsp:spPr>
        <a:xfrm>
          <a:off x="705090" y="1104399"/>
          <a:ext cx="1411208" cy="882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fr-FR" sz="4400" kern="1200" dirty="0"/>
            <a:t>/</a:t>
          </a:r>
        </a:p>
      </dsp:txBody>
      <dsp:txXfrm>
        <a:off x="730923" y="1130232"/>
        <a:ext cx="1359542" cy="830339"/>
      </dsp:txXfrm>
    </dsp:sp>
    <dsp:sp modelId="{9A9A12E3-A333-4AC8-ACD3-67B59CEDFD75}">
      <dsp:nvSpPr>
        <dsp:cNvPr id="0" name=""/>
        <dsp:cNvSpPr/>
      </dsp:nvSpPr>
      <dsp:spPr>
        <a:xfrm>
          <a:off x="528689" y="883897"/>
          <a:ext cx="176401" cy="1764010"/>
        </a:xfrm>
        <a:custGeom>
          <a:avLst/>
          <a:gdLst/>
          <a:ahLst/>
          <a:cxnLst/>
          <a:rect l="0" t="0" r="0" b="0"/>
          <a:pathLst>
            <a:path>
              <a:moveTo>
                <a:pt x="0" y="0"/>
              </a:moveTo>
              <a:lnTo>
                <a:pt x="0" y="1764010"/>
              </a:lnTo>
              <a:lnTo>
                <a:pt x="176401" y="1764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06A63E-DD8D-4110-A3B5-7E57E8BD943A}">
      <dsp:nvSpPr>
        <dsp:cNvPr id="0" name=""/>
        <dsp:cNvSpPr/>
      </dsp:nvSpPr>
      <dsp:spPr>
        <a:xfrm>
          <a:off x="705090" y="2206905"/>
          <a:ext cx="1411208" cy="882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fr-FR" sz="4400" kern="1200" dirty="0"/>
            <a:t>/</a:t>
          </a:r>
        </a:p>
      </dsp:txBody>
      <dsp:txXfrm>
        <a:off x="730923" y="2232738"/>
        <a:ext cx="1359542" cy="830339"/>
      </dsp:txXfrm>
    </dsp:sp>
    <dsp:sp modelId="{1429B7B3-B265-40B0-8234-0C1ED31CFB24}">
      <dsp:nvSpPr>
        <dsp:cNvPr id="0" name=""/>
        <dsp:cNvSpPr/>
      </dsp:nvSpPr>
      <dsp:spPr>
        <a:xfrm>
          <a:off x="528689" y="883897"/>
          <a:ext cx="176401" cy="2866517"/>
        </a:xfrm>
        <a:custGeom>
          <a:avLst/>
          <a:gdLst/>
          <a:ahLst/>
          <a:cxnLst/>
          <a:rect l="0" t="0" r="0" b="0"/>
          <a:pathLst>
            <a:path>
              <a:moveTo>
                <a:pt x="0" y="0"/>
              </a:moveTo>
              <a:lnTo>
                <a:pt x="0" y="2866517"/>
              </a:lnTo>
              <a:lnTo>
                <a:pt x="176401" y="28665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C99F05-EA7C-4F56-9F9A-CBDD5FDABDE5}">
      <dsp:nvSpPr>
        <dsp:cNvPr id="0" name=""/>
        <dsp:cNvSpPr/>
      </dsp:nvSpPr>
      <dsp:spPr>
        <a:xfrm>
          <a:off x="705090" y="3309412"/>
          <a:ext cx="1411208" cy="882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fr-FR" sz="4400" kern="1200" dirty="0"/>
            <a:t>/</a:t>
          </a:r>
        </a:p>
      </dsp:txBody>
      <dsp:txXfrm>
        <a:off x="730923" y="3335245"/>
        <a:ext cx="1359542" cy="830339"/>
      </dsp:txXfrm>
    </dsp:sp>
    <dsp:sp modelId="{F3C9A9E5-3DA1-4092-8925-08E10C6896A2}">
      <dsp:nvSpPr>
        <dsp:cNvPr id="0" name=""/>
        <dsp:cNvSpPr/>
      </dsp:nvSpPr>
      <dsp:spPr>
        <a:xfrm>
          <a:off x="2557301" y="1892"/>
          <a:ext cx="1764010" cy="8820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fr-FR" sz="3100" kern="1200" dirty="0">
              <a:latin typeface="Calibri" panose="020F0502020204030204" pitchFamily="34" charset="0"/>
              <a:cs typeface="Calibri" panose="020F0502020204030204" pitchFamily="34" charset="0"/>
            </a:rPr>
            <a:t>Terminale</a:t>
          </a:r>
        </a:p>
      </dsp:txBody>
      <dsp:txXfrm>
        <a:off x="2583134" y="27725"/>
        <a:ext cx="1712344" cy="830339"/>
      </dsp:txXfrm>
    </dsp:sp>
    <dsp:sp modelId="{27AE7E9C-F9CC-438E-8BB6-2032D0608795}">
      <dsp:nvSpPr>
        <dsp:cNvPr id="0" name=""/>
        <dsp:cNvSpPr/>
      </dsp:nvSpPr>
      <dsp:spPr>
        <a:xfrm>
          <a:off x="2733702" y="883897"/>
          <a:ext cx="176401" cy="661503"/>
        </a:xfrm>
        <a:custGeom>
          <a:avLst/>
          <a:gdLst/>
          <a:ahLst/>
          <a:cxnLst/>
          <a:rect l="0" t="0" r="0" b="0"/>
          <a:pathLst>
            <a:path>
              <a:moveTo>
                <a:pt x="0" y="0"/>
              </a:moveTo>
              <a:lnTo>
                <a:pt x="0" y="661503"/>
              </a:lnTo>
              <a:lnTo>
                <a:pt x="176401" y="6615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95E4D5-1AA7-419D-9BB6-44A9222C5462}">
      <dsp:nvSpPr>
        <dsp:cNvPr id="0" name=""/>
        <dsp:cNvSpPr/>
      </dsp:nvSpPr>
      <dsp:spPr>
        <a:xfrm>
          <a:off x="2910103" y="1104399"/>
          <a:ext cx="1411208" cy="882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fr-FR" sz="4400" kern="1200" dirty="0"/>
            <a:t>C3.1</a:t>
          </a:r>
        </a:p>
      </dsp:txBody>
      <dsp:txXfrm>
        <a:off x="2935936" y="1130232"/>
        <a:ext cx="1359542" cy="830339"/>
      </dsp:txXfrm>
    </dsp:sp>
    <dsp:sp modelId="{69CA2528-A7B3-4032-8EF6-41B164066A67}">
      <dsp:nvSpPr>
        <dsp:cNvPr id="0" name=""/>
        <dsp:cNvSpPr/>
      </dsp:nvSpPr>
      <dsp:spPr>
        <a:xfrm>
          <a:off x="2733702" y="883897"/>
          <a:ext cx="176401" cy="1764010"/>
        </a:xfrm>
        <a:custGeom>
          <a:avLst/>
          <a:gdLst/>
          <a:ahLst/>
          <a:cxnLst/>
          <a:rect l="0" t="0" r="0" b="0"/>
          <a:pathLst>
            <a:path>
              <a:moveTo>
                <a:pt x="0" y="0"/>
              </a:moveTo>
              <a:lnTo>
                <a:pt x="0" y="1764010"/>
              </a:lnTo>
              <a:lnTo>
                <a:pt x="176401" y="17640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F527EF-C98B-4DBB-8DF2-66220446ED75}">
      <dsp:nvSpPr>
        <dsp:cNvPr id="0" name=""/>
        <dsp:cNvSpPr/>
      </dsp:nvSpPr>
      <dsp:spPr>
        <a:xfrm>
          <a:off x="2910103" y="2206905"/>
          <a:ext cx="1411208" cy="882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fr-FR" sz="4400" kern="1200" dirty="0"/>
            <a:t>C3.2</a:t>
          </a:r>
        </a:p>
      </dsp:txBody>
      <dsp:txXfrm>
        <a:off x="2935936" y="2232738"/>
        <a:ext cx="1359542" cy="830339"/>
      </dsp:txXfrm>
    </dsp:sp>
    <dsp:sp modelId="{74F88B46-CE37-4F04-835D-8473A4A616CE}">
      <dsp:nvSpPr>
        <dsp:cNvPr id="0" name=""/>
        <dsp:cNvSpPr/>
      </dsp:nvSpPr>
      <dsp:spPr>
        <a:xfrm>
          <a:off x="2733702" y="883897"/>
          <a:ext cx="176401" cy="2866517"/>
        </a:xfrm>
        <a:custGeom>
          <a:avLst/>
          <a:gdLst/>
          <a:ahLst/>
          <a:cxnLst/>
          <a:rect l="0" t="0" r="0" b="0"/>
          <a:pathLst>
            <a:path>
              <a:moveTo>
                <a:pt x="0" y="0"/>
              </a:moveTo>
              <a:lnTo>
                <a:pt x="0" y="2866517"/>
              </a:lnTo>
              <a:lnTo>
                <a:pt x="176401" y="28665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B04D5F-4A29-434F-92D6-3EB6969B6F68}">
      <dsp:nvSpPr>
        <dsp:cNvPr id="0" name=""/>
        <dsp:cNvSpPr/>
      </dsp:nvSpPr>
      <dsp:spPr>
        <a:xfrm>
          <a:off x="2910103" y="3309412"/>
          <a:ext cx="1411208" cy="882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fr-FR" sz="4400" kern="1200" dirty="0"/>
            <a:t>C3.3</a:t>
          </a:r>
        </a:p>
      </dsp:txBody>
      <dsp:txXfrm>
        <a:off x="2935936" y="3335245"/>
        <a:ext cx="1359542" cy="83033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latin typeface="Calibri"/>
                <a:ea typeface="Calibri"/>
                <a:cs typeface="Calibri"/>
                <a:sym typeface="Calibri"/>
              </a:defRPr>
            </a:lvl9pPr>
          </a:lstStyle>
          <a:p>
            <a:endParaRPr/>
          </a:p>
        </p:txBody>
      </p:sp>
    </p:spTree>
    <p:extLst>
      <p:ext uri="{BB962C8B-B14F-4D97-AF65-F5344CB8AC3E}">
        <p14:creationId xmlns:p14="http://schemas.microsoft.com/office/powerpoint/2010/main" val="224768800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685800" y="2130425"/>
            <a:ext cx="7772400" cy="1470025"/>
          </a:xfrm>
          <a:prstGeom prst="rect">
            <a:avLst/>
          </a:prstGeom>
          <a:noFill/>
          <a:ln>
            <a:noFill/>
          </a:ln>
        </p:spPr>
        <p:txBody>
          <a:bodyPr spcFirstLastPara="1" wrap="square" lIns="45700" tIns="45700" rIns="45700" bIns="457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30" name="Google Shape;30;p5"/>
          <p:cNvSpPr txBox="1">
            <a:spLocks noGrp="1"/>
          </p:cNvSpPr>
          <p:nvPr>
            <p:ph type="body" idx="1"/>
          </p:nvPr>
        </p:nvSpPr>
        <p:spPr>
          <a:xfrm>
            <a:off x="1371600" y="3886200"/>
            <a:ext cx="6400800" cy="1752600"/>
          </a:xfrm>
          <a:prstGeom prst="rect">
            <a:avLst/>
          </a:prstGeom>
          <a:noFill/>
          <a:ln>
            <a:noFill/>
          </a:ln>
        </p:spPr>
        <p:txBody>
          <a:bodyPr spcFirstLastPara="1" wrap="square" lIns="45700" tIns="45700" rIns="45700" bIns="45700" anchor="t" anchorCtr="0">
            <a:noAutofit/>
          </a:bodyPr>
          <a:lstStyle>
            <a:lvl1pPr marL="457200" lvl="0" indent="-228600" algn="ctr">
              <a:lnSpc>
                <a:spcPct val="100000"/>
              </a:lnSpc>
              <a:spcBef>
                <a:spcPts val="700"/>
              </a:spcBef>
              <a:spcAft>
                <a:spcPts val="0"/>
              </a:spcAft>
              <a:buClr>
                <a:srgbClr val="888888"/>
              </a:buClr>
              <a:buSzPts val="3200"/>
              <a:buFont typeface="Calibri"/>
              <a:buNone/>
              <a:defRPr>
                <a:solidFill>
                  <a:srgbClr val="888888"/>
                </a:solidFill>
              </a:defRPr>
            </a:lvl1pPr>
            <a:lvl2pPr marL="914400" lvl="1" indent="-228600" algn="ctr">
              <a:lnSpc>
                <a:spcPct val="100000"/>
              </a:lnSpc>
              <a:spcBef>
                <a:spcPts val="700"/>
              </a:spcBef>
              <a:spcAft>
                <a:spcPts val="0"/>
              </a:spcAft>
              <a:buClr>
                <a:srgbClr val="888888"/>
              </a:buClr>
              <a:buSzPts val="3200"/>
              <a:buFont typeface="Calibri"/>
              <a:buNone/>
              <a:defRPr>
                <a:solidFill>
                  <a:srgbClr val="888888"/>
                </a:solidFill>
              </a:defRPr>
            </a:lvl2pPr>
            <a:lvl3pPr marL="1371600" lvl="2" indent="-228600" algn="ctr">
              <a:lnSpc>
                <a:spcPct val="100000"/>
              </a:lnSpc>
              <a:spcBef>
                <a:spcPts val="700"/>
              </a:spcBef>
              <a:spcAft>
                <a:spcPts val="0"/>
              </a:spcAft>
              <a:buClr>
                <a:srgbClr val="888888"/>
              </a:buClr>
              <a:buSzPts val="3200"/>
              <a:buFont typeface="Calibri"/>
              <a:buNone/>
              <a:defRPr>
                <a:solidFill>
                  <a:srgbClr val="888888"/>
                </a:solidFill>
              </a:defRPr>
            </a:lvl3pPr>
            <a:lvl4pPr marL="1828800" lvl="3" indent="-228600" algn="ctr">
              <a:lnSpc>
                <a:spcPct val="100000"/>
              </a:lnSpc>
              <a:spcBef>
                <a:spcPts val="700"/>
              </a:spcBef>
              <a:spcAft>
                <a:spcPts val="0"/>
              </a:spcAft>
              <a:buClr>
                <a:srgbClr val="888888"/>
              </a:buClr>
              <a:buSzPts val="3200"/>
              <a:buFont typeface="Calibri"/>
              <a:buNone/>
              <a:defRPr>
                <a:solidFill>
                  <a:srgbClr val="888888"/>
                </a:solidFill>
              </a:defRPr>
            </a:lvl4pPr>
            <a:lvl5pPr marL="2286000" lvl="4" indent="-228600" algn="ctr">
              <a:lnSpc>
                <a:spcPct val="100000"/>
              </a:lnSpc>
              <a:spcBef>
                <a:spcPts val="700"/>
              </a:spcBef>
              <a:spcAft>
                <a:spcPts val="0"/>
              </a:spcAft>
              <a:buClr>
                <a:srgbClr val="888888"/>
              </a:buClr>
              <a:buSzPts val="3200"/>
              <a:buFont typeface="Calibri"/>
              <a:buNone/>
              <a:defRPr>
                <a:solidFill>
                  <a:srgbClr val="888888"/>
                </a:solidFill>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31" name="Google Shape;31;p5"/>
          <p:cNvSpPr txBox="1">
            <a:spLocks noGrp="1"/>
          </p:cNvSpPr>
          <p:nvPr>
            <p:ph type="sldNum" idx="12"/>
          </p:nvPr>
        </p:nvSpPr>
        <p:spPr>
          <a:xfrm>
            <a:off x="8422818" y="6404292"/>
            <a:ext cx="263983" cy="26924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vertical et texte">
  <p:cSld name="Titre vertical et texte">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6629400" y="274638"/>
            <a:ext cx="2057400" cy="5851526"/>
          </a:xfrm>
          <a:prstGeom prst="rect">
            <a:avLst/>
          </a:prstGeom>
          <a:noFill/>
          <a:ln>
            <a:noFill/>
          </a:ln>
        </p:spPr>
        <p:txBody>
          <a:bodyPr spcFirstLastPara="1" wrap="square" lIns="45700" tIns="45700" rIns="45700" bIns="457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66" name="Google Shape;66;p14"/>
          <p:cNvSpPr txBox="1">
            <a:spLocks noGrp="1"/>
          </p:cNvSpPr>
          <p:nvPr>
            <p:ph type="body" idx="1"/>
          </p:nvPr>
        </p:nvSpPr>
        <p:spPr>
          <a:xfrm>
            <a:off x="457200" y="274638"/>
            <a:ext cx="6019800" cy="5851526"/>
          </a:xfrm>
          <a:prstGeom prst="rect">
            <a:avLst/>
          </a:prstGeom>
          <a:noFill/>
          <a:ln>
            <a:noFill/>
          </a:ln>
        </p:spPr>
        <p:txBody>
          <a:bodyPr spcFirstLastPara="1" wrap="square" lIns="45700" tIns="45700" rIns="45700" bIns="45700" anchor="t"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67" name="Google Shape;67;p14"/>
          <p:cNvSpPr txBox="1">
            <a:spLocks noGrp="1"/>
          </p:cNvSpPr>
          <p:nvPr>
            <p:ph type="sldNum" idx="12"/>
          </p:nvPr>
        </p:nvSpPr>
        <p:spPr>
          <a:xfrm>
            <a:off x="8422818" y="6404292"/>
            <a:ext cx="263983" cy="26924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Slide">
  <p:cSld name="Blank Slide">
    <p:spTree>
      <p:nvGrpSpPr>
        <p:cNvPr id="1" name="Shape 68"/>
        <p:cNvGrpSpPr/>
        <p:nvPr/>
      </p:nvGrpSpPr>
      <p:grpSpPr>
        <a:xfrm>
          <a:off x="0" y="0"/>
          <a:ext cx="0" cy="0"/>
          <a:chOff x="0" y="0"/>
          <a:chExt cx="0" cy="0"/>
        </a:xfrm>
      </p:grpSpPr>
      <p:sp>
        <p:nvSpPr>
          <p:cNvPr id="69" name="Google Shape;69;p15"/>
          <p:cNvSpPr/>
          <p:nvPr/>
        </p:nvSpPr>
        <p:spPr>
          <a:xfrm>
            <a:off x="6857627" y="4571441"/>
            <a:ext cx="2286375" cy="2286560"/>
          </a:xfrm>
          <a:prstGeom prst="rect">
            <a:avLst/>
          </a:prstGeom>
          <a:solidFill>
            <a:srgbClr val="F35B36"/>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70" name="Google Shape;70;p15"/>
          <p:cNvSpPr/>
          <p:nvPr/>
        </p:nvSpPr>
        <p:spPr>
          <a:xfrm>
            <a:off x="2286373" y="2286561"/>
            <a:ext cx="6857628"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71" name="Google Shape;71;p15"/>
          <p:cNvSpPr/>
          <p:nvPr/>
        </p:nvSpPr>
        <p:spPr>
          <a:xfrm>
            <a:off x="2286374" y="4571441"/>
            <a:ext cx="4571254" cy="2286560"/>
          </a:xfrm>
          <a:prstGeom prst="rect">
            <a:avLst/>
          </a:prstGeom>
          <a:solidFill>
            <a:srgbClr val="3CB497"/>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72" name="Google Shape;72;p15"/>
          <p:cNvSpPr/>
          <p:nvPr/>
        </p:nvSpPr>
        <p:spPr>
          <a:xfrm>
            <a:off x="-1" y="2286561"/>
            <a:ext cx="2286376"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73" name="Google Shape;73;p15"/>
          <p:cNvSpPr/>
          <p:nvPr/>
        </p:nvSpPr>
        <p:spPr>
          <a:xfrm>
            <a:off x="6857627" y="-1"/>
            <a:ext cx="2286375" cy="2286563"/>
          </a:xfrm>
          <a:prstGeom prst="rect">
            <a:avLst/>
          </a:prstGeom>
          <a:solidFill>
            <a:srgbClr val="F39B9A"/>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74" name="Google Shape;74;p15"/>
          <p:cNvSpPr/>
          <p:nvPr/>
        </p:nvSpPr>
        <p:spPr>
          <a:xfrm>
            <a:off x="2286374" y="-1"/>
            <a:ext cx="2284880" cy="2286563"/>
          </a:xfrm>
          <a:prstGeom prst="rect">
            <a:avLst/>
          </a:prstGeom>
          <a:solidFill>
            <a:srgbClr val="15B75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75" name="Google Shape;75;p15" descr="Image 44"/>
          <p:cNvPicPr preferRelativeResize="0"/>
          <p:nvPr/>
        </p:nvPicPr>
        <p:blipFill rotWithShape="1">
          <a:blip r:embed="rId2">
            <a:alphaModFix/>
          </a:blip>
          <a:srcRect/>
          <a:stretch/>
        </p:blipFill>
        <p:spPr>
          <a:xfrm>
            <a:off x="1269378" y="819869"/>
            <a:ext cx="1016997" cy="1466693"/>
          </a:xfrm>
          <a:prstGeom prst="rect">
            <a:avLst/>
          </a:prstGeom>
          <a:noFill/>
          <a:ln>
            <a:noFill/>
          </a:ln>
        </p:spPr>
      </p:pic>
      <p:pic>
        <p:nvPicPr>
          <p:cNvPr id="76" name="Google Shape;76;p15" descr="Image 45"/>
          <p:cNvPicPr preferRelativeResize="0"/>
          <p:nvPr/>
        </p:nvPicPr>
        <p:blipFill rotWithShape="1">
          <a:blip r:embed="rId3">
            <a:alphaModFix/>
          </a:blip>
          <a:srcRect/>
          <a:stretch/>
        </p:blipFill>
        <p:spPr>
          <a:xfrm>
            <a:off x="304651" y="2476406"/>
            <a:ext cx="1693499" cy="1905188"/>
          </a:xfrm>
          <a:prstGeom prst="rect">
            <a:avLst/>
          </a:prstGeom>
          <a:noFill/>
          <a:ln>
            <a:noFill/>
          </a:ln>
        </p:spPr>
      </p:pic>
      <p:sp>
        <p:nvSpPr>
          <p:cNvPr id="77" name="Google Shape;77;p15"/>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78"/>
        <p:cNvGrpSpPr/>
        <p:nvPr/>
      </p:nvGrpSpPr>
      <p:grpSpPr>
        <a:xfrm>
          <a:off x="0" y="0"/>
          <a:ext cx="0" cy="0"/>
          <a:chOff x="0" y="0"/>
          <a:chExt cx="0" cy="0"/>
        </a:xfrm>
      </p:grpSpPr>
      <p:sp>
        <p:nvSpPr>
          <p:cNvPr id="79" name="Google Shape;79;p16"/>
          <p:cNvSpPr/>
          <p:nvPr/>
        </p:nvSpPr>
        <p:spPr>
          <a:xfrm>
            <a:off x="6857627" y="4571441"/>
            <a:ext cx="2286375" cy="2286560"/>
          </a:xfrm>
          <a:prstGeom prst="rect">
            <a:avLst/>
          </a:prstGeom>
          <a:solidFill>
            <a:srgbClr val="F35B36"/>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80" name="Google Shape;80;p16"/>
          <p:cNvSpPr/>
          <p:nvPr/>
        </p:nvSpPr>
        <p:spPr>
          <a:xfrm>
            <a:off x="2286373" y="2286561"/>
            <a:ext cx="6857628"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81" name="Google Shape;81;p16"/>
          <p:cNvSpPr/>
          <p:nvPr/>
        </p:nvSpPr>
        <p:spPr>
          <a:xfrm>
            <a:off x="2286374" y="4571441"/>
            <a:ext cx="4571254" cy="2286560"/>
          </a:xfrm>
          <a:prstGeom prst="rect">
            <a:avLst/>
          </a:prstGeom>
          <a:solidFill>
            <a:srgbClr val="3CB497"/>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82" name="Google Shape;82;p16"/>
          <p:cNvSpPr/>
          <p:nvPr/>
        </p:nvSpPr>
        <p:spPr>
          <a:xfrm>
            <a:off x="-1" y="2286561"/>
            <a:ext cx="2286376"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83" name="Google Shape;83;p16"/>
          <p:cNvSpPr/>
          <p:nvPr/>
        </p:nvSpPr>
        <p:spPr>
          <a:xfrm>
            <a:off x="6857627" y="-1"/>
            <a:ext cx="2286375" cy="2286563"/>
          </a:xfrm>
          <a:prstGeom prst="rect">
            <a:avLst/>
          </a:prstGeom>
          <a:solidFill>
            <a:srgbClr val="F39B9A"/>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84" name="Google Shape;84;p16"/>
          <p:cNvSpPr/>
          <p:nvPr/>
        </p:nvSpPr>
        <p:spPr>
          <a:xfrm>
            <a:off x="2286374" y="-1"/>
            <a:ext cx="2284880" cy="2286563"/>
          </a:xfrm>
          <a:prstGeom prst="rect">
            <a:avLst/>
          </a:prstGeom>
          <a:solidFill>
            <a:srgbClr val="15B75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85" name="Google Shape;85;p16" descr="Image 44"/>
          <p:cNvPicPr preferRelativeResize="0"/>
          <p:nvPr/>
        </p:nvPicPr>
        <p:blipFill rotWithShape="1">
          <a:blip r:embed="rId2">
            <a:alphaModFix/>
          </a:blip>
          <a:srcRect/>
          <a:stretch/>
        </p:blipFill>
        <p:spPr>
          <a:xfrm>
            <a:off x="1269378" y="819869"/>
            <a:ext cx="1016997" cy="1466693"/>
          </a:xfrm>
          <a:prstGeom prst="rect">
            <a:avLst/>
          </a:prstGeom>
          <a:noFill/>
          <a:ln>
            <a:noFill/>
          </a:ln>
        </p:spPr>
      </p:pic>
      <p:pic>
        <p:nvPicPr>
          <p:cNvPr id="86" name="Google Shape;86;p16" descr="Image 45"/>
          <p:cNvPicPr preferRelativeResize="0"/>
          <p:nvPr/>
        </p:nvPicPr>
        <p:blipFill rotWithShape="1">
          <a:blip r:embed="rId3">
            <a:alphaModFix/>
          </a:blip>
          <a:srcRect/>
          <a:stretch/>
        </p:blipFill>
        <p:spPr>
          <a:xfrm>
            <a:off x="304651" y="2476406"/>
            <a:ext cx="1693499" cy="1905188"/>
          </a:xfrm>
          <a:prstGeom prst="rect">
            <a:avLst/>
          </a:prstGeom>
          <a:noFill/>
          <a:ln>
            <a:noFill/>
          </a:ln>
        </p:spPr>
      </p:pic>
      <p:sp>
        <p:nvSpPr>
          <p:cNvPr id="87" name="Google Shape;87;p16"/>
          <p:cNvSpPr txBox="1">
            <a:spLocks noGrp="1"/>
          </p:cNvSpPr>
          <p:nvPr>
            <p:ph type="title"/>
          </p:nvPr>
        </p:nvSpPr>
        <p:spPr>
          <a:xfrm>
            <a:off x="338656" y="380989"/>
            <a:ext cx="8466440" cy="952476"/>
          </a:xfrm>
          <a:prstGeom prst="rect">
            <a:avLst/>
          </a:prstGeom>
          <a:noFill/>
          <a:ln>
            <a:noFill/>
          </a:ln>
        </p:spPr>
        <p:txBody>
          <a:bodyPr spcFirstLastPara="1" wrap="square" lIns="0" tIns="0" rIns="0" bIns="0" anchor="b" anchorCtr="0">
            <a:noAutofit/>
          </a:bodyPr>
          <a:lstStyle>
            <a:lvl1pPr lvl="0" algn="ctr">
              <a:lnSpc>
                <a:spcPct val="100000"/>
              </a:lnSpc>
              <a:spcBef>
                <a:spcPts val="0"/>
              </a:spcBef>
              <a:spcAft>
                <a:spcPts val="0"/>
              </a:spcAft>
              <a:buClr>
                <a:srgbClr val="1F497D"/>
              </a:buClr>
              <a:buSzPts val="4100"/>
              <a:buFont typeface="Arial"/>
              <a:buNone/>
              <a:defRPr sz="4100">
                <a:solidFill>
                  <a:srgbClr val="1F497D"/>
                </a:solidFill>
                <a:latin typeface="Arial"/>
                <a:ea typeface="Arial"/>
                <a:cs typeface="Arial"/>
                <a:sym typeface="Arial"/>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88" name="Google Shape;88;p16"/>
          <p:cNvSpPr txBox="1">
            <a:spLocks noGrp="1"/>
          </p:cNvSpPr>
          <p:nvPr>
            <p:ph type="body" idx="1"/>
          </p:nvPr>
        </p:nvSpPr>
        <p:spPr>
          <a:xfrm>
            <a:off x="338656" y="1603965"/>
            <a:ext cx="8466440" cy="3977535"/>
          </a:xfrm>
          <a:prstGeom prst="rect">
            <a:avLst/>
          </a:prstGeom>
          <a:noFill/>
          <a:ln>
            <a:noFill/>
          </a:ln>
        </p:spPr>
        <p:txBody>
          <a:bodyPr spcFirstLastPara="1" wrap="square" lIns="0" tIns="0" rIns="0" bIns="0" anchor="ctr" anchorCtr="0">
            <a:noAutofit/>
          </a:bodyPr>
          <a:lstStyle>
            <a:lvl1pPr marL="457200" lvl="0"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1pPr>
            <a:lvl2pPr marL="914400" lvl="1"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2pPr>
            <a:lvl3pPr marL="1371600" lvl="2"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3pPr>
            <a:lvl4pPr marL="1828800" lvl="3"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4pPr>
            <a:lvl5pPr marL="2286000" lvl="4"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89" name="Google Shape;89;p16"/>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2 Content">
  <p:cSld name="Title, 2 Content">
    <p:spTree>
      <p:nvGrpSpPr>
        <p:cNvPr id="1" name="Shape 90"/>
        <p:cNvGrpSpPr/>
        <p:nvPr/>
      </p:nvGrpSpPr>
      <p:grpSpPr>
        <a:xfrm>
          <a:off x="0" y="0"/>
          <a:ext cx="0" cy="0"/>
          <a:chOff x="0" y="0"/>
          <a:chExt cx="0" cy="0"/>
        </a:xfrm>
      </p:grpSpPr>
      <p:sp>
        <p:nvSpPr>
          <p:cNvPr id="91" name="Google Shape;91;p17"/>
          <p:cNvSpPr/>
          <p:nvPr/>
        </p:nvSpPr>
        <p:spPr>
          <a:xfrm>
            <a:off x="6857627" y="4571441"/>
            <a:ext cx="2286375" cy="2286560"/>
          </a:xfrm>
          <a:prstGeom prst="rect">
            <a:avLst/>
          </a:prstGeom>
          <a:solidFill>
            <a:srgbClr val="F35B36"/>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92" name="Google Shape;92;p17"/>
          <p:cNvSpPr/>
          <p:nvPr/>
        </p:nvSpPr>
        <p:spPr>
          <a:xfrm>
            <a:off x="2286373" y="2286561"/>
            <a:ext cx="6857628"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93" name="Google Shape;93;p17"/>
          <p:cNvSpPr/>
          <p:nvPr/>
        </p:nvSpPr>
        <p:spPr>
          <a:xfrm>
            <a:off x="2286374" y="4571441"/>
            <a:ext cx="4571254" cy="2286560"/>
          </a:xfrm>
          <a:prstGeom prst="rect">
            <a:avLst/>
          </a:prstGeom>
          <a:solidFill>
            <a:srgbClr val="3CB497"/>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94" name="Google Shape;94;p17"/>
          <p:cNvSpPr/>
          <p:nvPr/>
        </p:nvSpPr>
        <p:spPr>
          <a:xfrm>
            <a:off x="-1" y="2286561"/>
            <a:ext cx="2286376"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95" name="Google Shape;95;p17"/>
          <p:cNvSpPr/>
          <p:nvPr/>
        </p:nvSpPr>
        <p:spPr>
          <a:xfrm>
            <a:off x="6857627" y="-1"/>
            <a:ext cx="2286375" cy="2286563"/>
          </a:xfrm>
          <a:prstGeom prst="rect">
            <a:avLst/>
          </a:prstGeom>
          <a:solidFill>
            <a:srgbClr val="F39B9A"/>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96" name="Google Shape;96;p17"/>
          <p:cNvSpPr/>
          <p:nvPr/>
        </p:nvSpPr>
        <p:spPr>
          <a:xfrm>
            <a:off x="2286374" y="-1"/>
            <a:ext cx="2284880" cy="2286563"/>
          </a:xfrm>
          <a:prstGeom prst="rect">
            <a:avLst/>
          </a:prstGeom>
          <a:solidFill>
            <a:srgbClr val="15B75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97" name="Google Shape;97;p17" descr="Image 44"/>
          <p:cNvPicPr preferRelativeResize="0"/>
          <p:nvPr/>
        </p:nvPicPr>
        <p:blipFill rotWithShape="1">
          <a:blip r:embed="rId2">
            <a:alphaModFix/>
          </a:blip>
          <a:srcRect/>
          <a:stretch/>
        </p:blipFill>
        <p:spPr>
          <a:xfrm>
            <a:off x="1269378" y="819869"/>
            <a:ext cx="1016997" cy="1466693"/>
          </a:xfrm>
          <a:prstGeom prst="rect">
            <a:avLst/>
          </a:prstGeom>
          <a:noFill/>
          <a:ln>
            <a:noFill/>
          </a:ln>
        </p:spPr>
      </p:pic>
      <p:pic>
        <p:nvPicPr>
          <p:cNvPr id="98" name="Google Shape;98;p17" descr="Image 45"/>
          <p:cNvPicPr preferRelativeResize="0"/>
          <p:nvPr/>
        </p:nvPicPr>
        <p:blipFill rotWithShape="1">
          <a:blip r:embed="rId3">
            <a:alphaModFix/>
          </a:blip>
          <a:srcRect/>
          <a:stretch/>
        </p:blipFill>
        <p:spPr>
          <a:xfrm>
            <a:off x="304651" y="2476406"/>
            <a:ext cx="1693499" cy="1905188"/>
          </a:xfrm>
          <a:prstGeom prst="rect">
            <a:avLst/>
          </a:prstGeom>
          <a:noFill/>
          <a:ln>
            <a:noFill/>
          </a:ln>
        </p:spPr>
      </p:pic>
      <p:sp>
        <p:nvSpPr>
          <p:cNvPr id="99" name="Google Shape;99;p17"/>
          <p:cNvSpPr txBox="1">
            <a:spLocks noGrp="1"/>
          </p:cNvSpPr>
          <p:nvPr>
            <p:ph type="title"/>
          </p:nvPr>
        </p:nvSpPr>
        <p:spPr>
          <a:xfrm>
            <a:off x="338656" y="380989"/>
            <a:ext cx="8466440" cy="952476"/>
          </a:xfrm>
          <a:prstGeom prst="rect">
            <a:avLst/>
          </a:prstGeom>
          <a:noFill/>
          <a:ln>
            <a:noFill/>
          </a:ln>
        </p:spPr>
        <p:txBody>
          <a:bodyPr spcFirstLastPara="1" wrap="square" lIns="0" tIns="0" rIns="0" bIns="0" anchor="b" anchorCtr="0">
            <a:noAutofit/>
          </a:bodyPr>
          <a:lstStyle>
            <a:lvl1pPr lvl="0" algn="ctr">
              <a:lnSpc>
                <a:spcPct val="100000"/>
              </a:lnSpc>
              <a:spcBef>
                <a:spcPts val="0"/>
              </a:spcBef>
              <a:spcAft>
                <a:spcPts val="0"/>
              </a:spcAft>
              <a:buClr>
                <a:srgbClr val="1F497D"/>
              </a:buClr>
              <a:buSzPts val="4100"/>
              <a:buFont typeface="Arial"/>
              <a:buNone/>
              <a:defRPr sz="4100">
                <a:solidFill>
                  <a:srgbClr val="1F497D"/>
                </a:solidFill>
                <a:latin typeface="Arial"/>
                <a:ea typeface="Arial"/>
                <a:cs typeface="Arial"/>
                <a:sym typeface="Arial"/>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00" name="Google Shape;100;p17"/>
          <p:cNvSpPr txBox="1">
            <a:spLocks noGrp="1"/>
          </p:cNvSpPr>
          <p:nvPr>
            <p:ph type="body" idx="1"/>
          </p:nvPr>
        </p:nvSpPr>
        <p:spPr>
          <a:xfrm>
            <a:off x="338656" y="1603965"/>
            <a:ext cx="4131285" cy="3977535"/>
          </a:xfrm>
          <a:prstGeom prst="rect">
            <a:avLst/>
          </a:prstGeom>
          <a:noFill/>
          <a:ln>
            <a:noFill/>
          </a:ln>
        </p:spPr>
        <p:txBody>
          <a:bodyPr spcFirstLastPara="1" wrap="square" lIns="0" tIns="0" rIns="0" bIns="0" anchor="t" anchorCtr="0">
            <a:noAutofit/>
          </a:bodyPr>
          <a:lstStyle>
            <a:lvl1pPr marL="457200" lvl="0"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1pPr>
            <a:lvl2pPr marL="914400" lvl="1"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2pPr>
            <a:lvl3pPr marL="1371600" lvl="2"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3pPr>
            <a:lvl4pPr marL="1828800" lvl="3"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4pPr>
            <a:lvl5pPr marL="2286000" lvl="4"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01" name="Google Shape;101;p17"/>
          <p:cNvSpPr txBox="1">
            <a:spLocks noGrp="1"/>
          </p:cNvSpPr>
          <p:nvPr>
            <p:ph type="body" idx="2"/>
          </p:nvPr>
        </p:nvSpPr>
        <p:spPr>
          <a:xfrm>
            <a:off x="4676859" y="1603965"/>
            <a:ext cx="4131284" cy="3977535"/>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02" name="Google Shape;102;p17"/>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03"/>
        <p:cNvGrpSpPr/>
        <p:nvPr/>
      </p:nvGrpSpPr>
      <p:grpSpPr>
        <a:xfrm>
          <a:off x="0" y="0"/>
          <a:ext cx="0" cy="0"/>
          <a:chOff x="0" y="0"/>
          <a:chExt cx="0" cy="0"/>
        </a:xfrm>
      </p:grpSpPr>
      <p:sp>
        <p:nvSpPr>
          <p:cNvPr id="104" name="Google Shape;104;p18"/>
          <p:cNvSpPr/>
          <p:nvPr/>
        </p:nvSpPr>
        <p:spPr>
          <a:xfrm>
            <a:off x="6857627" y="4571441"/>
            <a:ext cx="2286375" cy="2286560"/>
          </a:xfrm>
          <a:prstGeom prst="rect">
            <a:avLst/>
          </a:prstGeom>
          <a:solidFill>
            <a:srgbClr val="F35B36"/>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05" name="Google Shape;105;p18"/>
          <p:cNvSpPr/>
          <p:nvPr/>
        </p:nvSpPr>
        <p:spPr>
          <a:xfrm>
            <a:off x="2286373" y="2286561"/>
            <a:ext cx="6857628"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06" name="Google Shape;106;p18"/>
          <p:cNvSpPr/>
          <p:nvPr/>
        </p:nvSpPr>
        <p:spPr>
          <a:xfrm>
            <a:off x="2286374" y="4571441"/>
            <a:ext cx="4571254" cy="2286560"/>
          </a:xfrm>
          <a:prstGeom prst="rect">
            <a:avLst/>
          </a:prstGeom>
          <a:solidFill>
            <a:srgbClr val="3CB497"/>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07" name="Google Shape;107;p18"/>
          <p:cNvSpPr/>
          <p:nvPr/>
        </p:nvSpPr>
        <p:spPr>
          <a:xfrm>
            <a:off x="-1" y="2286561"/>
            <a:ext cx="2286376"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08" name="Google Shape;108;p18"/>
          <p:cNvSpPr/>
          <p:nvPr/>
        </p:nvSpPr>
        <p:spPr>
          <a:xfrm>
            <a:off x="6857627" y="-1"/>
            <a:ext cx="2286375" cy="2286563"/>
          </a:xfrm>
          <a:prstGeom prst="rect">
            <a:avLst/>
          </a:prstGeom>
          <a:solidFill>
            <a:srgbClr val="F39B9A"/>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09" name="Google Shape;109;p18"/>
          <p:cNvSpPr/>
          <p:nvPr/>
        </p:nvSpPr>
        <p:spPr>
          <a:xfrm>
            <a:off x="2286374" y="-1"/>
            <a:ext cx="2284880" cy="2286563"/>
          </a:xfrm>
          <a:prstGeom prst="rect">
            <a:avLst/>
          </a:prstGeom>
          <a:solidFill>
            <a:srgbClr val="15B75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110" name="Google Shape;110;p18" descr="Image 44"/>
          <p:cNvPicPr preferRelativeResize="0"/>
          <p:nvPr/>
        </p:nvPicPr>
        <p:blipFill rotWithShape="1">
          <a:blip r:embed="rId2">
            <a:alphaModFix/>
          </a:blip>
          <a:srcRect/>
          <a:stretch/>
        </p:blipFill>
        <p:spPr>
          <a:xfrm>
            <a:off x="1269378" y="819869"/>
            <a:ext cx="1016997" cy="1466693"/>
          </a:xfrm>
          <a:prstGeom prst="rect">
            <a:avLst/>
          </a:prstGeom>
          <a:noFill/>
          <a:ln>
            <a:noFill/>
          </a:ln>
        </p:spPr>
      </p:pic>
      <p:pic>
        <p:nvPicPr>
          <p:cNvPr id="111" name="Google Shape;111;p18" descr="Image 45"/>
          <p:cNvPicPr preferRelativeResize="0"/>
          <p:nvPr/>
        </p:nvPicPr>
        <p:blipFill rotWithShape="1">
          <a:blip r:embed="rId3">
            <a:alphaModFix/>
          </a:blip>
          <a:srcRect/>
          <a:stretch/>
        </p:blipFill>
        <p:spPr>
          <a:xfrm>
            <a:off x="304651" y="2476406"/>
            <a:ext cx="1693499" cy="1905188"/>
          </a:xfrm>
          <a:prstGeom prst="rect">
            <a:avLst/>
          </a:prstGeom>
          <a:noFill/>
          <a:ln>
            <a:noFill/>
          </a:ln>
        </p:spPr>
      </p:pic>
      <p:sp>
        <p:nvSpPr>
          <p:cNvPr id="112" name="Google Shape;112;p18"/>
          <p:cNvSpPr txBox="1">
            <a:spLocks noGrp="1"/>
          </p:cNvSpPr>
          <p:nvPr>
            <p:ph type="title"/>
          </p:nvPr>
        </p:nvSpPr>
        <p:spPr>
          <a:xfrm>
            <a:off x="338656" y="380989"/>
            <a:ext cx="8466440" cy="952476"/>
          </a:xfrm>
          <a:prstGeom prst="rect">
            <a:avLst/>
          </a:prstGeom>
          <a:noFill/>
          <a:ln>
            <a:noFill/>
          </a:ln>
        </p:spPr>
        <p:txBody>
          <a:bodyPr spcFirstLastPara="1" wrap="square" lIns="0" tIns="0" rIns="0" bIns="0" anchor="b" anchorCtr="0">
            <a:noAutofit/>
          </a:bodyPr>
          <a:lstStyle>
            <a:lvl1pPr lvl="0" algn="ctr">
              <a:lnSpc>
                <a:spcPct val="100000"/>
              </a:lnSpc>
              <a:spcBef>
                <a:spcPts val="0"/>
              </a:spcBef>
              <a:spcAft>
                <a:spcPts val="0"/>
              </a:spcAft>
              <a:buClr>
                <a:srgbClr val="1F497D"/>
              </a:buClr>
              <a:buSzPts val="4100"/>
              <a:buFont typeface="Arial"/>
              <a:buNone/>
              <a:defRPr sz="4100">
                <a:solidFill>
                  <a:srgbClr val="1F497D"/>
                </a:solidFill>
                <a:latin typeface="Arial"/>
                <a:ea typeface="Arial"/>
                <a:cs typeface="Arial"/>
                <a:sym typeface="Arial"/>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13" name="Google Shape;113;p18"/>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entered Text">
  <p:cSld name="Centered Text">
    <p:spTree>
      <p:nvGrpSpPr>
        <p:cNvPr id="1" name="Shape 114"/>
        <p:cNvGrpSpPr/>
        <p:nvPr/>
      </p:nvGrpSpPr>
      <p:grpSpPr>
        <a:xfrm>
          <a:off x="0" y="0"/>
          <a:ext cx="0" cy="0"/>
          <a:chOff x="0" y="0"/>
          <a:chExt cx="0" cy="0"/>
        </a:xfrm>
      </p:grpSpPr>
      <p:sp>
        <p:nvSpPr>
          <p:cNvPr id="115" name="Google Shape;115;p19"/>
          <p:cNvSpPr/>
          <p:nvPr/>
        </p:nvSpPr>
        <p:spPr>
          <a:xfrm>
            <a:off x="6857627" y="4571441"/>
            <a:ext cx="2286375" cy="2286560"/>
          </a:xfrm>
          <a:prstGeom prst="rect">
            <a:avLst/>
          </a:prstGeom>
          <a:solidFill>
            <a:srgbClr val="F35B36"/>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16" name="Google Shape;116;p19"/>
          <p:cNvSpPr/>
          <p:nvPr/>
        </p:nvSpPr>
        <p:spPr>
          <a:xfrm>
            <a:off x="2286373" y="2286561"/>
            <a:ext cx="6857628"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17" name="Google Shape;117;p19"/>
          <p:cNvSpPr/>
          <p:nvPr/>
        </p:nvSpPr>
        <p:spPr>
          <a:xfrm>
            <a:off x="2286374" y="4571441"/>
            <a:ext cx="4571254" cy="2286560"/>
          </a:xfrm>
          <a:prstGeom prst="rect">
            <a:avLst/>
          </a:prstGeom>
          <a:solidFill>
            <a:srgbClr val="3CB497"/>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18" name="Google Shape;118;p19"/>
          <p:cNvSpPr/>
          <p:nvPr/>
        </p:nvSpPr>
        <p:spPr>
          <a:xfrm>
            <a:off x="-1" y="2286561"/>
            <a:ext cx="2286376"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19" name="Google Shape;119;p19"/>
          <p:cNvSpPr/>
          <p:nvPr/>
        </p:nvSpPr>
        <p:spPr>
          <a:xfrm>
            <a:off x="6857627" y="-1"/>
            <a:ext cx="2286375" cy="2286563"/>
          </a:xfrm>
          <a:prstGeom prst="rect">
            <a:avLst/>
          </a:prstGeom>
          <a:solidFill>
            <a:srgbClr val="F39B9A"/>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20" name="Google Shape;120;p19"/>
          <p:cNvSpPr/>
          <p:nvPr/>
        </p:nvSpPr>
        <p:spPr>
          <a:xfrm>
            <a:off x="2286374" y="-1"/>
            <a:ext cx="2284880" cy="2286563"/>
          </a:xfrm>
          <a:prstGeom prst="rect">
            <a:avLst/>
          </a:prstGeom>
          <a:solidFill>
            <a:srgbClr val="15B75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121" name="Google Shape;121;p19" descr="Image 44"/>
          <p:cNvPicPr preferRelativeResize="0"/>
          <p:nvPr/>
        </p:nvPicPr>
        <p:blipFill rotWithShape="1">
          <a:blip r:embed="rId2">
            <a:alphaModFix/>
          </a:blip>
          <a:srcRect/>
          <a:stretch/>
        </p:blipFill>
        <p:spPr>
          <a:xfrm>
            <a:off x="1269378" y="819869"/>
            <a:ext cx="1016997" cy="1466693"/>
          </a:xfrm>
          <a:prstGeom prst="rect">
            <a:avLst/>
          </a:prstGeom>
          <a:noFill/>
          <a:ln>
            <a:noFill/>
          </a:ln>
        </p:spPr>
      </p:pic>
      <p:pic>
        <p:nvPicPr>
          <p:cNvPr id="122" name="Google Shape;122;p19" descr="Image 45"/>
          <p:cNvPicPr preferRelativeResize="0"/>
          <p:nvPr/>
        </p:nvPicPr>
        <p:blipFill rotWithShape="1">
          <a:blip r:embed="rId3">
            <a:alphaModFix/>
          </a:blip>
          <a:srcRect/>
          <a:stretch/>
        </p:blipFill>
        <p:spPr>
          <a:xfrm>
            <a:off x="304651" y="2476406"/>
            <a:ext cx="1693499" cy="1905188"/>
          </a:xfrm>
          <a:prstGeom prst="rect">
            <a:avLst/>
          </a:prstGeom>
          <a:noFill/>
          <a:ln>
            <a:noFill/>
          </a:ln>
        </p:spPr>
      </p:pic>
      <p:sp>
        <p:nvSpPr>
          <p:cNvPr id="123" name="Google Shape;123;p19"/>
          <p:cNvSpPr txBox="1">
            <a:spLocks noGrp="1"/>
          </p:cNvSpPr>
          <p:nvPr>
            <p:ph type="body" idx="1"/>
          </p:nvPr>
        </p:nvSpPr>
        <p:spPr>
          <a:xfrm>
            <a:off x="338656" y="380989"/>
            <a:ext cx="8466440" cy="4416435"/>
          </a:xfrm>
          <a:prstGeom prst="rect">
            <a:avLst/>
          </a:prstGeom>
          <a:noFill/>
          <a:ln>
            <a:noFill/>
          </a:ln>
        </p:spPr>
        <p:txBody>
          <a:bodyPr spcFirstLastPara="1" wrap="square" lIns="0" tIns="0" rIns="0" bIns="0" anchor="ctr" anchorCtr="0">
            <a:noAutofit/>
          </a:bodyPr>
          <a:lstStyle>
            <a:lvl1pPr marL="457200" lvl="0"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1pPr>
            <a:lvl2pPr marL="914400" lvl="1"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2pPr>
            <a:lvl3pPr marL="1371600" lvl="2"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3pPr>
            <a:lvl4pPr marL="1828800" lvl="3"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4pPr>
            <a:lvl5pPr marL="2286000" lvl="4"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24" name="Google Shape;124;p19"/>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2 Content and Content">
  <p:cSld name="Title, 2 Content and Content">
    <p:spTree>
      <p:nvGrpSpPr>
        <p:cNvPr id="1" name="Shape 125"/>
        <p:cNvGrpSpPr/>
        <p:nvPr/>
      </p:nvGrpSpPr>
      <p:grpSpPr>
        <a:xfrm>
          <a:off x="0" y="0"/>
          <a:ext cx="0" cy="0"/>
          <a:chOff x="0" y="0"/>
          <a:chExt cx="0" cy="0"/>
        </a:xfrm>
      </p:grpSpPr>
      <p:sp>
        <p:nvSpPr>
          <p:cNvPr id="126" name="Google Shape;126;p20"/>
          <p:cNvSpPr/>
          <p:nvPr/>
        </p:nvSpPr>
        <p:spPr>
          <a:xfrm>
            <a:off x="6857627" y="4571441"/>
            <a:ext cx="2286375" cy="2286560"/>
          </a:xfrm>
          <a:prstGeom prst="rect">
            <a:avLst/>
          </a:prstGeom>
          <a:solidFill>
            <a:srgbClr val="F35B36"/>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27" name="Google Shape;127;p20"/>
          <p:cNvSpPr/>
          <p:nvPr/>
        </p:nvSpPr>
        <p:spPr>
          <a:xfrm>
            <a:off x="2286373" y="2286561"/>
            <a:ext cx="6857628"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28" name="Google Shape;128;p20"/>
          <p:cNvSpPr/>
          <p:nvPr/>
        </p:nvSpPr>
        <p:spPr>
          <a:xfrm>
            <a:off x="2286374" y="4571441"/>
            <a:ext cx="4571254" cy="2286560"/>
          </a:xfrm>
          <a:prstGeom prst="rect">
            <a:avLst/>
          </a:prstGeom>
          <a:solidFill>
            <a:srgbClr val="3CB497"/>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29" name="Google Shape;129;p20"/>
          <p:cNvSpPr/>
          <p:nvPr/>
        </p:nvSpPr>
        <p:spPr>
          <a:xfrm>
            <a:off x="-1" y="2286561"/>
            <a:ext cx="2286376"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30" name="Google Shape;130;p20"/>
          <p:cNvSpPr/>
          <p:nvPr/>
        </p:nvSpPr>
        <p:spPr>
          <a:xfrm>
            <a:off x="6857627" y="-1"/>
            <a:ext cx="2286375" cy="2286563"/>
          </a:xfrm>
          <a:prstGeom prst="rect">
            <a:avLst/>
          </a:prstGeom>
          <a:solidFill>
            <a:srgbClr val="F39B9A"/>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31" name="Google Shape;131;p20"/>
          <p:cNvSpPr/>
          <p:nvPr/>
        </p:nvSpPr>
        <p:spPr>
          <a:xfrm>
            <a:off x="2286374" y="-1"/>
            <a:ext cx="2284880" cy="2286563"/>
          </a:xfrm>
          <a:prstGeom prst="rect">
            <a:avLst/>
          </a:prstGeom>
          <a:solidFill>
            <a:srgbClr val="15B75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132" name="Google Shape;132;p20" descr="Image 44"/>
          <p:cNvPicPr preferRelativeResize="0"/>
          <p:nvPr/>
        </p:nvPicPr>
        <p:blipFill rotWithShape="1">
          <a:blip r:embed="rId2">
            <a:alphaModFix/>
          </a:blip>
          <a:srcRect/>
          <a:stretch/>
        </p:blipFill>
        <p:spPr>
          <a:xfrm>
            <a:off x="1269378" y="819869"/>
            <a:ext cx="1016997" cy="1466693"/>
          </a:xfrm>
          <a:prstGeom prst="rect">
            <a:avLst/>
          </a:prstGeom>
          <a:noFill/>
          <a:ln>
            <a:noFill/>
          </a:ln>
        </p:spPr>
      </p:pic>
      <p:pic>
        <p:nvPicPr>
          <p:cNvPr id="133" name="Google Shape;133;p20" descr="Image 45"/>
          <p:cNvPicPr preferRelativeResize="0"/>
          <p:nvPr/>
        </p:nvPicPr>
        <p:blipFill rotWithShape="1">
          <a:blip r:embed="rId3">
            <a:alphaModFix/>
          </a:blip>
          <a:srcRect/>
          <a:stretch/>
        </p:blipFill>
        <p:spPr>
          <a:xfrm>
            <a:off x="304651" y="2476406"/>
            <a:ext cx="1693499" cy="1905188"/>
          </a:xfrm>
          <a:prstGeom prst="rect">
            <a:avLst/>
          </a:prstGeom>
          <a:noFill/>
          <a:ln>
            <a:noFill/>
          </a:ln>
        </p:spPr>
      </p:pic>
      <p:sp>
        <p:nvSpPr>
          <p:cNvPr id="134" name="Google Shape;134;p20"/>
          <p:cNvSpPr txBox="1">
            <a:spLocks noGrp="1"/>
          </p:cNvSpPr>
          <p:nvPr>
            <p:ph type="title"/>
          </p:nvPr>
        </p:nvSpPr>
        <p:spPr>
          <a:xfrm>
            <a:off x="338656" y="380989"/>
            <a:ext cx="8466440" cy="952476"/>
          </a:xfrm>
          <a:prstGeom prst="rect">
            <a:avLst/>
          </a:prstGeom>
          <a:noFill/>
          <a:ln>
            <a:noFill/>
          </a:ln>
        </p:spPr>
        <p:txBody>
          <a:bodyPr spcFirstLastPara="1" wrap="square" lIns="0" tIns="0" rIns="0" bIns="0" anchor="b" anchorCtr="0">
            <a:noAutofit/>
          </a:bodyPr>
          <a:lstStyle>
            <a:lvl1pPr lvl="0" algn="ctr">
              <a:lnSpc>
                <a:spcPct val="100000"/>
              </a:lnSpc>
              <a:spcBef>
                <a:spcPts val="0"/>
              </a:spcBef>
              <a:spcAft>
                <a:spcPts val="0"/>
              </a:spcAft>
              <a:buClr>
                <a:srgbClr val="1F497D"/>
              </a:buClr>
              <a:buSzPts val="4100"/>
              <a:buFont typeface="Arial"/>
              <a:buNone/>
              <a:defRPr sz="4100">
                <a:solidFill>
                  <a:srgbClr val="1F497D"/>
                </a:solidFill>
                <a:latin typeface="Arial"/>
                <a:ea typeface="Arial"/>
                <a:cs typeface="Arial"/>
                <a:sym typeface="Arial"/>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35" name="Google Shape;135;p20"/>
          <p:cNvSpPr txBox="1">
            <a:spLocks noGrp="1"/>
          </p:cNvSpPr>
          <p:nvPr>
            <p:ph type="body" idx="1"/>
          </p:nvPr>
        </p:nvSpPr>
        <p:spPr>
          <a:xfrm>
            <a:off x="338656" y="1603967"/>
            <a:ext cx="4131285" cy="1896948"/>
          </a:xfrm>
          <a:prstGeom prst="rect">
            <a:avLst/>
          </a:prstGeom>
          <a:noFill/>
          <a:ln>
            <a:noFill/>
          </a:ln>
        </p:spPr>
        <p:txBody>
          <a:bodyPr spcFirstLastPara="1" wrap="square" lIns="0" tIns="0" rIns="0" bIns="0" anchor="t" anchorCtr="0">
            <a:noAutofit/>
          </a:bodyPr>
          <a:lstStyle>
            <a:lvl1pPr marL="457200" lvl="0"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1pPr>
            <a:lvl2pPr marL="914400" lvl="1"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2pPr>
            <a:lvl3pPr marL="1371600" lvl="2"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3pPr>
            <a:lvl4pPr marL="1828800" lvl="3"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4pPr>
            <a:lvl5pPr marL="2286000" lvl="4"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36" name="Google Shape;136;p20"/>
          <p:cNvSpPr/>
          <p:nvPr/>
        </p:nvSpPr>
        <p:spPr>
          <a:xfrm>
            <a:off x="338656" y="3681503"/>
            <a:ext cx="4131285" cy="1896949"/>
          </a:xfrm>
          <a:prstGeom prst="rect">
            <a:avLst/>
          </a:prstGeom>
          <a:noFill/>
          <a:ln>
            <a:noFill/>
          </a:ln>
        </p:spPr>
        <p:txBody>
          <a:bodyPr spcFirstLastPara="1" wrap="square" lIns="0" tIns="0" rIns="0" bIns="0" anchor="t" anchorCtr="0">
            <a:noAutofit/>
          </a:bodyPr>
          <a:lstStyle/>
          <a:p>
            <a:pPr marL="322565" marR="0" lvl="0" indent="-208265"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37" name="Google Shape;137;p20"/>
          <p:cNvSpPr txBox="1">
            <a:spLocks noGrp="1"/>
          </p:cNvSpPr>
          <p:nvPr>
            <p:ph type="body" idx="2"/>
          </p:nvPr>
        </p:nvSpPr>
        <p:spPr>
          <a:xfrm>
            <a:off x="4676859" y="1603965"/>
            <a:ext cx="4131284" cy="3977535"/>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38" name="Google Shape;138;p20"/>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Content and 2 Content">
  <p:cSld name="Title Content and 2 Content">
    <p:spTree>
      <p:nvGrpSpPr>
        <p:cNvPr id="1" name="Shape 139"/>
        <p:cNvGrpSpPr/>
        <p:nvPr/>
      </p:nvGrpSpPr>
      <p:grpSpPr>
        <a:xfrm>
          <a:off x="0" y="0"/>
          <a:ext cx="0" cy="0"/>
          <a:chOff x="0" y="0"/>
          <a:chExt cx="0" cy="0"/>
        </a:xfrm>
      </p:grpSpPr>
      <p:sp>
        <p:nvSpPr>
          <p:cNvPr id="140" name="Google Shape;140;p21"/>
          <p:cNvSpPr/>
          <p:nvPr/>
        </p:nvSpPr>
        <p:spPr>
          <a:xfrm>
            <a:off x="6857627" y="4571441"/>
            <a:ext cx="2286375" cy="2286560"/>
          </a:xfrm>
          <a:prstGeom prst="rect">
            <a:avLst/>
          </a:prstGeom>
          <a:solidFill>
            <a:srgbClr val="F35B36"/>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41" name="Google Shape;141;p21"/>
          <p:cNvSpPr/>
          <p:nvPr/>
        </p:nvSpPr>
        <p:spPr>
          <a:xfrm>
            <a:off x="2286373" y="2286561"/>
            <a:ext cx="6857628"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42" name="Google Shape;142;p21"/>
          <p:cNvSpPr/>
          <p:nvPr/>
        </p:nvSpPr>
        <p:spPr>
          <a:xfrm>
            <a:off x="2286374" y="4571441"/>
            <a:ext cx="4571254" cy="2286560"/>
          </a:xfrm>
          <a:prstGeom prst="rect">
            <a:avLst/>
          </a:prstGeom>
          <a:solidFill>
            <a:srgbClr val="3CB497"/>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43" name="Google Shape;143;p21"/>
          <p:cNvSpPr/>
          <p:nvPr/>
        </p:nvSpPr>
        <p:spPr>
          <a:xfrm>
            <a:off x="-1" y="2286561"/>
            <a:ext cx="2286376"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44" name="Google Shape;144;p21"/>
          <p:cNvSpPr/>
          <p:nvPr/>
        </p:nvSpPr>
        <p:spPr>
          <a:xfrm>
            <a:off x="6857627" y="-1"/>
            <a:ext cx="2286375" cy="2286563"/>
          </a:xfrm>
          <a:prstGeom prst="rect">
            <a:avLst/>
          </a:prstGeom>
          <a:solidFill>
            <a:srgbClr val="F39B9A"/>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45" name="Google Shape;145;p21"/>
          <p:cNvSpPr/>
          <p:nvPr/>
        </p:nvSpPr>
        <p:spPr>
          <a:xfrm>
            <a:off x="2286374" y="-1"/>
            <a:ext cx="2284880" cy="2286563"/>
          </a:xfrm>
          <a:prstGeom prst="rect">
            <a:avLst/>
          </a:prstGeom>
          <a:solidFill>
            <a:srgbClr val="15B75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146" name="Google Shape;146;p21" descr="Image 44"/>
          <p:cNvPicPr preferRelativeResize="0"/>
          <p:nvPr/>
        </p:nvPicPr>
        <p:blipFill rotWithShape="1">
          <a:blip r:embed="rId2">
            <a:alphaModFix/>
          </a:blip>
          <a:srcRect/>
          <a:stretch/>
        </p:blipFill>
        <p:spPr>
          <a:xfrm>
            <a:off x="1269378" y="819869"/>
            <a:ext cx="1016997" cy="1466693"/>
          </a:xfrm>
          <a:prstGeom prst="rect">
            <a:avLst/>
          </a:prstGeom>
          <a:noFill/>
          <a:ln>
            <a:noFill/>
          </a:ln>
        </p:spPr>
      </p:pic>
      <p:pic>
        <p:nvPicPr>
          <p:cNvPr id="147" name="Google Shape;147;p21" descr="Image 45"/>
          <p:cNvPicPr preferRelativeResize="0"/>
          <p:nvPr/>
        </p:nvPicPr>
        <p:blipFill rotWithShape="1">
          <a:blip r:embed="rId3">
            <a:alphaModFix/>
          </a:blip>
          <a:srcRect/>
          <a:stretch/>
        </p:blipFill>
        <p:spPr>
          <a:xfrm>
            <a:off x="304651" y="2476406"/>
            <a:ext cx="1693499" cy="1905188"/>
          </a:xfrm>
          <a:prstGeom prst="rect">
            <a:avLst/>
          </a:prstGeom>
          <a:noFill/>
          <a:ln>
            <a:noFill/>
          </a:ln>
        </p:spPr>
      </p:pic>
      <p:sp>
        <p:nvSpPr>
          <p:cNvPr id="148" name="Google Shape;148;p21"/>
          <p:cNvSpPr txBox="1">
            <a:spLocks noGrp="1"/>
          </p:cNvSpPr>
          <p:nvPr>
            <p:ph type="title"/>
          </p:nvPr>
        </p:nvSpPr>
        <p:spPr>
          <a:xfrm>
            <a:off x="338656" y="380989"/>
            <a:ext cx="8466440" cy="952476"/>
          </a:xfrm>
          <a:prstGeom prst="rect">
            <a:avLst/>
          </a:prstGeom>
          <a:noFill/>
          <a:ln>
            <a:noFill/>
          </a:ln>
        </p:spPr>
        <p:txBody>
          <a:bodyPr spcFirstLastPara="1" wrap="square" lIns="0" tIns="0" rIns="0" bIns="0" anchor="b" anchorCtr="0">
            <a:noAutofit/>
          </a:bodyPr>
          <a:lstStyle>
            <a:lvl1pPr lvl="0" algn="ctr">
              <a:lnSpc>
                <a:spcPct val="100000"/>
              </a:lnSpc>
              <a:spcBef>
                <a:spcPts val="0"/>
              </a:spcBef>
              <a:spcAft>
                <a:spcPts val="0"/>
              </a:spcAft>
              <a:buClr>
                <a:srgbClr val="1F497D"/>
              </a:buClr>
              <a:buSzPts val="4100"/>
              <a:buFont typeface="Arial"/>
              <a:buNone/>
              <a:defRPr sz="4100">
                <a:solidFill>
                  <a:srgbClr val="1F497D"/>
                </a:solidFill>
                <a:latin typeface="Arial"/>
                <a:ea typeface="Arial"/>
                <a:cs typeface="Arial"/>
                <a:sym typeface="Arial"/>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49" name="Google Shape;149;p21"/>
          <p:cNvSpPr txBox="1">
            <a:spLocks noGrp="1"/>
          </p:cNvSpPr>
          <p:nvPr>
            <p:ph type="body" idx="1"/>
          </p:nvPr>
        </p:nvSpPr>
        <p:spPr>
          <a:xfrm>
            <a:off x="338656" y="1603965"/>
            <a:ext cx="4131285" cy="3977535"/>
          </a:xfrm>
          <a:prstGeom prst="rect">
            <a:avLst/>
          </a:prstGeom>
          <a:noFill/>
          <a:ln>
            <a:noFill/>
          </a:ln>
        </p:spPr>
        <p:txBody>
          <a:bodyPr spcFirstLastPara="1" wrap="square" lIns="0" tIns="0" rIns="0" bIns="0" anchor="t" anchorCtr="0">
            <a:noAutofit/>
          </a:bodyPr>
          <a:lstStyle>
            <a:lvl1pPr marL="457200" lvl="0"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1pPr>
            <a:lvl2pPr marL="914400" lvl="1"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2pPr>
            <a:lvl3pPr marL="1371600" lvl="2"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3pPr>
            <a:lvl4pPr marL="1828800" lvl="3"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4pPr>
            <a:lvl5pPr marL="2286000" lvl="4"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50" name="Google Shape;150;p21"/>
          <p:cNvSpPr/>
          <p:nvPr/>
        </p:nvSpPr>
        <p:spPr>
          <a:xfrm>
            <a:off x="4676859" y="1603967"/>
            <a:ext cx="4131284" cy="1896948"/>
          </a:xfrm>
          <a:prstGeom prst="rect">
            <a:avLst/>
          </a:prstGeom>
          <a:noFill/>
          <a:ln>
            <a:noFill/>
          </a:ln>
        </p:spPr>
        <p:txBody>
          <a:bodyPr spcFirstLastPara="1" wrap="square" lIns="0" tIns="0" rIns="0" bIns="0" anchor="t" anchorCtr="0">
            <a:noAutofit/>
          </a:bodyPr>
          <a:lstStyle/>
          <a:p>
            <a:pPr marL="322565" marR="0" lvl="0" indent="-208265"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51" name="Google Shape;151;p21"/>
          <p:cNvSpPr txBox="1">
            <a:spLocks noGrp="1"/>
          </p:cNvSpPr>
          <p:nvPr>
            <p:ph type="body" idx="2"/>
          </p:nvPr>
        </p:nvSpPr>
        <p:spPr>
          <a:xfrm>
            <a:off x="4676859" y="3681503"/>
            <a:ext cx="4131284" cy="189694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52" name="Google Shape;152;p21"/>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2 Content over Content">
  <p:cSld name="Title, 2 Content over Content">
    <p:spTree>
      <p:nvGrpSpPr>
        <p:cNvPr id="1" name="Shape 153"/>
        <p:cNvGrpSpPr/>
        <p:nvPr/>
      </p:nvGrpSpPr>
      <p:grpSpPr>
        <a:xfrm>
          <a:off x="0" y="0"/>
          <a:ext cx="0" cy="0"/>
          <a:chOff x="0" y="0"/>
          <a:chExt cx="0" cy="0"/>
        </a:xfrm>
      </p:grpSpPr>
      <p:sp>
        <p:nvSpPr>
          <p:cNvPr id="154" name="Google Shape;154;p22"/>
          <p:cNvSpPr/>
          <p:nvPr/>
        </p:nvSpPr>
        <p:spPr>
          <a:xfrm>
            <a:off x="6857627" y="4571441"/>
            <a:ext cx="2286375" cy="2286560"/>
          </a:xfrm>
          <a:prstGeom prst="rect">
            <a:avLst/>
          </a:prstGeom>
          <a:solidFill>
            <a:srgbClr val="F35B36"/>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55" name="Google Shape;155;p22"/>
          <p:cNvSpPr/>
          <p:nvPr/>
        </p:nvSpPr>
        <p:spPr>
          <a:xfrm>
            <a:off x="2286373" y="2286561"/>
            <a:ext cx="6857628"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56" name="Google Shape;156;p22"/>
          <p:cNvSpPr/>
          <p:nvPr/>
        </p:nvSpPr>
        <p:spPr>
          <a:xfrm>
            <a:off x="2286374" y="4571441"/>
            <a:ext cx="4571254" cy="2286560"/>
          </a:xfrm>
          <a:prstGeom prst="rect">
            <a:avLst/>
          </a:prstGeom>
          <a:solidFill>
            <a:srgbClr val="3CB497"/>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57" name="Google Shape;157;p22"/>
          <p:cNvSpPr/>
          <p:nvPr/>
        </p:nvSpPr>
        <p:spPr>
          <a:xfrm>
            <a:off x="-1" y="2286561"/>
            <a:ext cx="2286376"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58" name="Google Shape;158;p22"/>
          <p:cNvSpPr/>
          <p:nvPr/>
        </p:nvSpPr>
        <p:spPr>
          <a:xfrm>
            <a:off x="6857627" y="-1"/>
            <a:ext cx="2286375" cy="2286563"/>
          </a:xfrm>
          <a:prstGeom prst="rect">
            <a:avLst/>
          </a:prstGeom>
          <a:solidFill>
            <a:srgbClr val="F39B9A"/>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59" name="Google Shape;159;p22"/>
          <p:cNvSpPr/>
          <p:nvPr/>
        </p:nvSpPr>
        <p:spPr>
          <a:xfrm>
            <a:off x="2286374" y="-1"/>
            <a:ext cx="2284880" cy="2286563"/>
          </a:xfrm>
          <a:prstGeom prst="rect">
            <a:avLst/>
          </a:prstGeom>
          <a:solidFill>
            <a:srgbClr val="15B75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160" name="Google Shape;160;p22" descr="Image 44"/>
          <p:cNvPicPr preferRelativeResize="0"/>
          <p:nvPr/>
        </p:nvPicPr>
        <p:blipFill rotWithShape="1">
          <a:blip r:embed="rId2">
            <a:alphaModFix/>
          </a:blip>
          <a:srcRect/>
          <a:stretch/>
        </p:blipFill>
        <p:spPr>
          <a:xfrm>
            <a:off x="1269378" y="819869"/>
            <a:ext cx="1016997" cy="1466693"/>
          </a:xfrm>
          <a:prstGeom prst="rect">
            <a:avLst/>
          </a:prstGeom>
          <a:noFill/>
          <a:ln>
            <a:noFill/>
          </a:ln>
        </p:spPr>
      </p:pic>
      <p:pic>
        <p:nvPicPr>
          <p:cNvPr id="161" name="Google Shape;161;p22" descr="Image 45"/>
          <p:cNvPicPr preferRelativeResize="0"/>
          <p:nvPr/>
        </p:nvPicPr>
        <p:blipFill rotWithShape="1">
          <a:blip r:embed="rId3">
            <a:alphaModFix/>
          </a:blip>
          <a:srcRect/>
          <a:stretch/>
        </p:blipFill>
        <p:spPr>
          <a:xfrm>
            <a:off x="304651" y="2476406"/>
            <a:ext cx="1693499" cy="1905188"/>
          </a:xfrm>
          <a:prstGeom prst="rect">
            <a:avLst/>
          </a:prstGeom>
          <a:noFill/>
          <a:ln>
            <a:noFill/>
          </a:ln>
        </p:spPr>
      </p:pic>
      <p:sp>
        <p:nvSpPr>
          <p:cNvPr id="162" name="Google Shape;162;p22"/>
          <p:cNvSpPr txBox="1">
            <a:spLocks noGrp="1"/>
          </p:cNvSpPr>
          <p:nvPr>
            <p:ph type="title"/>
          </p:nvPr>
        </p:nvSpPr>
        <p:spPr>
          <a:xfrm>
            <a:off x="338656" y="380989"/>
            <a:ext cx="8466440" cy="952476"/>
          </a:xfrm>
          <a:prstGeom prst="rect">
            <a:avLst/>
          </a:prstGeom>
          <a:noFill/>
          <a:ln>
            <a:noFill/>
          </a:ln>
        </p:spPr>
        <p:txBody>
          <a:bodyPr spcFirstLastPara="1" wrap="square" lIns="0" tIns="0" rIns="0" bIns="0" anchor="b" anchorCtr="0">
            <a:noAutofit/>
          </a:bodyPr>
          <a:lstStyle>
            <a:lvl1pPr lvl="0" algn="ctr">
              <a:lnSpc>
                <a:spcPct val="100000"/>
              </a:lnSpc>
              <a:spcBef>
                <a:spcPts val="0"/>
              </a:spcBef>
              <a:spcAft>
                <a:spcPts val="0"/>
              </a:spcAft>
              <a:buClr>
                <a:srgbClr val="1F497D"/>
              </a:buClr>
              <a:buSzPts val="4100"/>
              <a:buFont typeface="Arial"/>
              <a:buNone/>
              <a:defRPr sz="4100">
                <a:solidFill>
                  <a:srgbClr val="1F497D"/>
                </a:solidFill>
                <a:latin typeface="Arial"/>
                <a:ea typeface="Arial"/>
                <a:cs typeface="Arial"/>
                <a:sym typeface="Arial"/>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63" name="Google Shape;163;p22"/>
          <p:cNvSpPr txBox="1">
            <a:spLocks noGrp="1"/>
          </p:cNvSpPr>
          <p:nvPr>
            <p:ph type="body" idx="1"/>
          </p:nvPr>
        </p:nvSpPr>
        <p:spPr>
          <a:xfrm>
            <a:off x="338656" y="1603967"/>
            <a:ext cx="4131285" cy="1896948"/>
          </a:xfrm>
          <a:prstGeom prst="rect">
            <a:avLst/>
          </a:prstGeom>
          <a:noFill/>
          <a:ln>
            <a:noFill/>
          </a:ln>
        </p:spPr>
        <p:txBody>
          <a:bodyPr spcFirstLastPara="1" wrap="square" lIns="0" tIns="0" rIns="0" bIns="0" anchor="t" anchorCtr="0">
            <a:noAutofit/>
          </a:bodyPr>
          <a:lstStyle>
            <a:lvl1pPr marL="457200" lvl="0"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1pPr>
            <a:lvl2pPr marL="914400" lvl="1"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2pPr>
            <a:lvl3pPr marL="1371600" lvl="2"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3pPr>
            <a:lvl4pPr marL="1828800" lvl="3"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4pPr>
            <a:lvl5pPr marL="2286000" lvl="4"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64" name="Google Shape;164;p22"/>
          <p:cNvSpPr/>
          <p:nvPr/>
        </p:nvSpPr>
        <p:spPr>
          <a:xfrm>
            <a:off x="4676859" y="1603967"/>
            <a:ext cx="4131284" cy="1896948"/>
          </a:xfrm>
          <a:prstGeom prst="rect">
            <a:avLst/>
          </a:prstGeom>
          <a:noFill/>
          <a:ln>
            <a:noFill/>
          </a:ln>
        </p:spPr>
        <p:txBody>
          <a:bodyPr spcFirstLastPara="1" wrap="square" lIns="0" tIns="0" rIns="0" bIns="0" anchor="t" anchorCtr="0">
            <a:noAutofit/>
          </a:bodyPr>
          <a:lstStyle/>
          <a:p>
            <a:pPr marL="322565" marR="0" lvl="0" indent="-208265"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65" name="Google Shape;165;p22"/>
          <p:cNvSpPr txBox="1">
            <a:spLocks noGrp="1"/>
          </p:cNvSpPr>
          <p:nvPr>
            <p:ph type="body" idx="2"/>
          </p:nvPr>
        </p:nvSpPr>
        <p:spPr>
          <a:xfrm>
            <a:off x="338656" y="3681503"/>
            <a:ext cx="8466440" cy="189694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66" name="Google Shape;166;p22"/>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Content over Content">
  <p:cSld name="Title, Content over Content">
    <p:spTree>
      <p:nvGrpSpPr>
        <p:cNvPr id="1" name="Shape 167"/>
        <p:cNvGrpSpPr/>
        <p:nvPr/>
      </p:nvGrpSpPr>
      <p:grpSpPr>
        <a:xfrm>
          <a:off x="0" y="0"/>
          <a:ext cx="0" cy="0"/>
          <a:chOff x="0" y="0"/>
          <a:chExt cx="0" cy="0"/>
        </a:xfrm>
      </p:grpSpPr>
      <p:sp>
        <p:nvSpPr>
          <p:cNvPr id="168" name="Google Shape;168;p23"/>
          <p:cNvSpPr/>
          <p:nvPr/>
        </p:nvSpPr>
        <p:spPr>
          <a:xfrm>
            <a:off x="6857627" y="4571441"/>
            <a:ext cx="2286375" cy="2286560"/>
          </a:xfrm>
          <a:prstGeom prst="rect">
            <a:avLst/>
          </a:prstGeom>
          <a:solidFill>
            <a:srgbClr val="F35B36"/>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69" name="Google Shape;169;p23"/>
          <p:cNvSpPr/>
          <p:nvPr/>
        </p:nvSpPr>
        <p:spPr>
          <a:xfrm>
            <a:off x="2286373" y="2286561"/>
            <a:ext cx="6857628"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70" name="Google Shape;170;p23"/>
          <p:cNvSpPr/>
          <p:nvPr/>
        </p:nvSpPr>
        <p:spPr>
          <a:xfrm>
            <a:off x="2286374" y="4571441"/>
            <a:ext cx="4571254" cy="2286560"/>
          </a:xfrm>
          <a:prstGeom prst="rect">
            <a:avLst/>
          </a:prstGeom>
          <a:solidFill>
            <a:srgbClr val="3CB497"/>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71" name="Google Shape;171;p23"/>
          <p:cNvSpPr/>
          <p:nvPr/>
        </p:nvSpPr>
        <p:spPr>
          <a:xfrm>
            <a:off x="-1" y="2286561"/>
            <a:ext cx="2286376"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72" name="Google Shape;172;p23"/>
          <p:cNvSpPr/>
          <p:nvPr/>
        </p:nvSpPr>
        <p:spPr>
          <a:xfrm>
            <a:off x="6857627" y="-1"/>
            <a:ext cx="2286375" cy="2286563"/>
          </a:xfrm>
          <a:prstGeom prst="rect">
            <a:avLst/>
          </a:prstGeom>
          <a:solidFill>
            <a:srgbClr val="F39B9A"/>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73" name="Google Shape;173;p23"/>
          <p:cNvSpPr/>
          <p:nvPr/>
        </p:nvSpPr>
        <p:spPr>
          <a:xfrm>
            <a:off x="2286374" y="-1"/>
            <a:ext cx="2284880" cy="2286563"/>
          </a:xfrm>
          <a:prstGeom prst="rect">
            <a:avLst/>
          </a:prstGeom>
          <a:solidFill>
            <a:srgbClr val="15B75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174" name="Google Shape;174;p23" descr="Image 44"/>
          <p:cNvPicPr preferRelativeResize="0"/>
          <p:nvPr/>
        </p:nvPicPr>
        <p:blipFill rotWithShape="1">
          <a:blip r:embed="rId2">
            <a:alphaModFix/>
          </a:blip>
          <a:srcRect/>
          <a:stretch/>
        </p:blipFill>
        <p:spPr>
          <a:xfrm>
            <a:off x="1269378" y="819869"/>
            <a:ext cx="1016997" cy="1466693"/>
          </a:xfrm>
          <a:prstGeom prst="rect">
            <a:avLst/>
          </a:prstGeom>
          <a:noFill/>
          <a:ln>
            <a:noFill/>
          </a:ln>
        </p:spPr>
      </p:pic>
      <p:pic>
        <p:nvPicPr>
          <p:cNvPr id="175" name="Google Shape;175;p23" descr="Image 45"/>
          <p:cNvPicPr preferRelativeResize="0"/>
          <p:nvPr/>
        </p:nvPicPr>
        <p:blipFill rotWithShape="1">
          <a:blip r:embed="rId3">
            <a:alphaModFix/>
          </a:blip>
          <a:srcRect/>
          <a:stretch/>
        </p:blipFill>
        <p:spPr>
          <a:xfrm>
            <a:off x="304651" y="2476406"/>
            <a:ext cx="1693499" cy="1905188"/>
          </a:xfrm>
          <a:prstGeom prst="rect">
            <a:avLst/>
          </a:prstGeom>
          <a:noFill/>
          <a:ln>
            <a:noFill/>
          </a:ln>
        </p:spPr>
      </p:pic>
      <p:sp>
        <p:nvSpPr>
          <p:cNvPr id="176" name="Google Shape;176;p23"/>
          <p:cNvSpPr txBox="1">
            <a:spLocks noGrp="1"/>
          </p:cNvSpPr>
          <p:nvPr>
            <p:ph type="title"/>
          </p:nvPr>
        </p:nvSpPr>
        <p:spPr>
          <a:xfrm>
            <a:off x="338656" y="380989"/>
            <a:ext cx="8466440" cy="952476"/>
          </a:xfrm>
          <a:prstGeom prst="rect">
            <a:avLst/>
          </a:prstGeom>
          <a:noFill/>
          <a:ln>
            <a:noFill/>
          </a:ln>
        </p:spPr>
        <p:txBody>
          <a:bodyPr spcFirstLastPara="1" wrap="square" lIns="0" tIns="0" rIns="0" bIns="0" anchor="b" anchorCtr="0">
            <a:noAutofit/>
          </a:bodyPr>
          <a:lstStyle>
            <a:lvl1pPr lvl="0" algn="ctr">
              <a:lnSpc>
                <a:spcPct val="100000"/>
              </a:lnSpc>
              <a:spcBef>
                <a:spcPts val="0"/>
              </a:spcBef>
              <a:spcAft>
                <a:spcPts val="0"/>
              </a:spcAft>
              <a:buClr>
                <a:srgbClr val="1F497D"/>
              </a:buClr>
              <a:buSzPts val="4100"/>
              <a:buFont typeface="Arial"/>
              <a:buNone/>
              <a:defRPr sz="4100">
                <a:solidFill>
                  <a:srgbClr val="1F497D"/>
                </a:solidFill>
                <a:latin typeface="Arial"/>
                <a:ea typeface="Arial"/>
                <a:cs typeface="Arial"/>
                <a:sym typeface="Arial"/>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77" name="Google Shape;177;p23"/>
          <p:cNvSpPr txBox="1">
            <a:spLocks noGrp="1"/>
          </p:cNvSpPr>
          <p:nvPr>
            <p:ph type="body" idx="1"/>
          </p:nvPr>
        </p:nvSpPr>
        <p:spPr>
          <a:xfrm>
            <a:off x="338656" y="1603967"/>
            <a:ext cx="8466440" cy="1896948"/>
          </a:xfrm>
          <a:prstGeom prst="rect">
            <a:avLst/>
          </a:prstGeom>
          <a:noFill/>
          <a:ln>
            <a:noFill/>
          </a:ln>
        </p:spPr>
        <p:txBody>
          <a:bodyPr spcFirstLastPara="1" wrap="square" lIns="0" tIns="0" rIns="0" bIns="0" anchor="t" anchorCtr="0">
            <a:noAutofit/>
          </a:bodyPr>
          <a:lstStyle>
            <a:lvl1pPr marL="457200" lvl="0"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1pPr>
            <a:lvl2pPr marL="914400" lvl="1"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2pPr>
            <a:lvl3pPr marL="1371600" lvl="2"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3pPr>
            <a:lvl4pPr marL="1828800" lvl="3"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4pPr>
            <a:lvl5pPr marL="2286000" lvl="4"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78" name="Google Shape;178;p23"/>
          <p:cNvSpPr txBox="1">
            <a:spLocks noGrp="1"/>
          </p:cNvSpPr>
          <p:nvPr>
            <p:ph type="body" idx="2"/>
          </p:nvPr>
        </p:nvSpPr>
        <p:spPr>
          <a:xfrm>
            <a:off x="338656" y="3681503"/>
            <a:ext cx="8466440" cy="189694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79" name="Google Shape;179;p23"/>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de section">
  <p:cSld name="Titre de section">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722312" y="4406900"/>
            <a:ext cx="7772401" cy="1362075"/>
          </a:xfrm>
          <a:prstGeom prst="rect">
            <a:avLst/>
          </a:prstGeom>
          <a:noFill/>
          <a:ln>
            <a:noFill/>
          </a:ln>
        </p:spPr>
        <p:txBody>
          <a:bodyPr spcFirstLastPara="1" wrap="square" lIns="45700" tIns="45700" rIns="45700" bIns="45700" anchor="t" anchorCtr="0">
            <a:noAutofit/>
          </a:bodyPr>
          <a:lstStyle>
            <a:lvl1pPr lvl="0" algn="l">
              <a:lnSpc>
                <a:spcPct val="100000"/>
              </a:lnSpc>
              <a:spcBef>
                <a:spcPts val="0"/>
              </a:spcBef>
              <a:spcAft>
                <a:spcPts val="0"/>
              </a:spcAft>
              <a:buClr>
                <a:srgbClr val="000000"/>
              </a:buClr>
              <a:buSzPts val="4000"/>
              <a:buFont typeface="Calibri"/>
              <a:buNone/>
              <a:defRPr sz="4000" b="1" cap="none"/>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34" name="Google Shape;34;p6"/>
          <p:cNvSpPr txBox="1">
            <a:spLocks noGrp="1"/>
          </p:cNvSpPr>
          <p:nvPr>
            <p:ph type="body" idx="1"/>
          </p:nvPr>
        </p:nvSpPr>
        <p:spPr>
          <a:xfrm>
            <a:off x="722312" y="2906713"/>
            <a:ext cx="7772401" cy="1500188"/>
          </a:xfrm>
          <a:prstGeom prst="rect">
            <a:avLst/>
          </a:prstGeom>
          <a:noFill/>
          <a:ln>
            <a:noFill/>
          </a:ln>
        </p:spPr>
        <p:txBody>
          <a:bodyPr spcFirstLastPara="1" wrap="square" lIns="45700" tIns="45700" rIns="45700" bIns="45700" anchor="b" anchorCtr="0">
            <a:noAutofit/>
          </a:bodyPr>
          <a:lstStyle>
            <a:lvl1pPr marL="457200" lvl="0" indent="-228600" algn="l">
              <a:lnSpc>
                <a:spcPct val="100000"/>
              </a:lnSpc>
              <a:spcBef>
                <a:spcPts val="400"/>
              </a:spcBef>
              <a:spcAft>
                <a:spcPts val="0"/>
              </a:spcAft>
              <a:buClr>
                <a:srgbClr val="888888"/>
              </a:buClr>
              <a:buSzPts val="2000"/>
              <a:buFont typeface="Calibri"/>
              <a:buNone/>
              <a:defRPr sz="2000">
                <a:solidFill>
                  <a:srgbClr val="888888"/>
                </a:solidFill>
              </a:defRPr>
            </a:lvl1pPr>
            <a:lvl2pPr marL="914400" lvl="1" indent="-228600" algn="l">
              <a:lnSpc>
                <a:spcPct val="100000"/>
              </a:lnSpc>
              <a:spcBef>
                <a:spcPts val="400"/>
              </a:spcBef>
              <a:spcAft>
                <a:spcPts val="0"/>
              </a:spcAft>
              <a:buClr>
                <a:srgbClr val="888888"/>
              </a:buClr>
              <a:buSzPts val="2000"/>
              <a:buFont typeface="Calibri"/>
              <a:buNone/>
              <a:defRPr sz="2000">
                <a:solidFill>
                  <a:srgbClr val="888888"/>
                </a:solidFill>
              </a:defRPr>
            </a:lvl2pPr>
            <a:lvl3pPr marL="1371600" lvl="2" indent="-228600" algn="l">
              <a:lnSpc>
                <a:spcPct val="100000"/>
              </a:lnSpc>
              <a:spcBef>
                <a:spcPts val="400"/>
              </a:spcBef>
              <a:spcAft>
                <a:spcPts val="0"/>
              </a:spcAft>
              <a:buClr>
                <a:srgbClr val="888888"/>
              </a:buClr>
              <a:buSzPts val="2000"/>
              <a:buFont typeface="Calibri"/>
              <a:buNone/>
              <a:defRPr sz="2000">
                <a:solidFill>
                  <a:srgbClr val="888888"/>
                </a:solidFill>
              </a:defRPr>
            </a:lvl3pPr>
            <a:lvl4pPr marL="1828800" lvl="3" indent="-228600" algn="l">
              <a:lnSpc>
                <a:spcPct val="100000"/>
              </a:lnSpc>
              <a:spcBef>
                <a:spcPts val="400"/>
              </a:spcBef>
              <a:spcAft>
                <a:spcPts val="0"/>
              </a:spcAft>
              <a:buClr>
                <a:srgbClr val="888888"/>
              </a:buClr>
              <a:buSzPts val="2000"/>
              <a:buFont typeface="Calibri"/>
              <a:buNone/>
              <a:defRPr sz="2000">
                <a:solidFill>
                  <a:srgbClr val="888888"/>
                </a:solidFill>
              </a:defRPr>
            </a:lvl4pPr>
            <a:lvl5pPr marL="2286000" lvl="4" indent="-228600" algn="l">
              <a:lnSpc>
                <a:spcPct val="100000"/>
              </a:lnSpc>
              <a:spcBef>
                <a:spcPts val="400"/>
              </a:spcBef>
              <a:spcAft>
                <a:spcPts val="0"/>
              </a:spcAft>
              <a:buClr>
                <a:srgbClr val="888888"/>
              </a:buClr>
              <a:buSzPts val="2000"/>
              <a:buFont typeface="Calibri"/>
              <a:buNone/>
              <a:defRPr sz="2000">
                <a:solidFill>
                  <a:srgbClr val="888888"/>
                </a:solidFill>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35" name="Google Shape;35;p6"/>
          <p:cNvSpPr txBox="1">
            <a:spLocks noGrp="1"/>
          </p:cNvSpPr>
          <p:nvPr>
            <p:ph type="sldNum" idx="12"/>
          </p:nvPr>
        </p:nvSpPr>
        <p:spPr>
          <a:xfrm>
            <a:off x="8422818" y="6404292"/>
            <a:ext cx="263983" cy="26924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4 Content">
  <p:cSld name="Title, 4 Content">
    <p:spTree>
      <p:nvGrpSpPr>
        <p:cNvPr id="1" name="Shape 180"/>
        <p:cNvGrpSpPr/>
        <p:nvPr/>
      </p:nvGrpSpPr>
      <p:grpSpPr>
        <a:xfrm>
          <a:off x="0" y="0"/>
          <a:ext cx="0" cy="0"/>
          <a:chOff x="0" y="0"/>
          <a:chExt cx="0" cy="0"/>
        </a:xfrm>
      </p:grpSpPr>
      <p:sp>
        <p:nvSpPr>
          <p:cNvPr id="181" name="Google Shape;181;p24"/>
          <p:cNvSpPr/>
          <p:nvPr/>
        </p:nvSpPr>
        <p:spPr>
          <a:xfrm>
            <a:off x="6857627" y="4571441"/>
            <a:ext cx="2286375" cy="2286560"/>
          </a:xfrm>
          <a:prstGeom prst="rect">
            <a:avLst/>
          </a:prstGeom>
          <a:solidFill>
            <a:srgbClr val="F35B36"/>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82" name="Google Shape;182;p24"/>
          <p:cNvSpPr/>
          <p:nvPr/>
        </p:nvSpPr>
        <p:spPr>
          <a:xfrm>
            <a:off x="2286373" y="2286561"/>
            <a:ext cx="6857628"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83" name="Google Shape;183;p24"/>
          <p:cNvSpPr/>
          <p:nvPr/>
        </p:nvSpPr>
        <p:spPr>
          <a:xfrm>
            <a:off x="2286374" y="4571441"/>
            <a:ext cx="4571254" cy="2286560"/>
          </a:xfrm>
          <a:prstGeom prst="rect">
            <a:avLst/>
          </a:prstGeom>
          <a:solidFill>
            <a:srgbClr val="3CB497"/>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84" name="Google Shape;184;p24"/>
          <p:cNvSpPr/>
          <p:nvPr/>
        </p:nvSpPr>
        <p:spPr>
          <a:xfrm>
            <a:off x="-1" y="2286561"/>
            <a:ext cx="2286376"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85" name="Google Shape;185;p24"/>
          <p:cNvSpPr/>
          <p:nvPr/>
        </p:nvSpPr>
        <p:spPr>
          <a:xfrm>
            <a:off x="6857627" y="-1"/>
            <a:ext cx="2286375" cy="2286563"/>
          </a:xfrm>
          <a:prstGeom prst="rect">
            <a:avLst/>
          </a:prstGeom>
          <a:solidFill>
            <a:srgbClr val="F39B9A"/>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86" name="Google Shape;186;p24"/>
          <p:cNvSpPr/>
          <p:nvPr/>
        </p:nvSpPr>
        <p:spPr>
          <a:xfrm>
            <a:off x="2286374" y="-1"/>
            <a:ext cx="2284880" cy="2286563"/>
          </a:xfrm>
          <a:prstGeom prst="rect">
            <a:avLst/>
          </a:prstGeom>
          <a:solidFill>
            <a:srgbClr val="15B75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187" name="Google Shape;187;p24" descr="Image 44"/>
          <p:cNvPicPr preferRelativeResize="0"/>
          <p:nvPr/>
        </p:nvPicPr>
        <p:blipFill rotWithShape="1">
          <a:blip r:embed="rId2">
            <a:alphaModFix/>
          </a:blip>
          <a:srcRect/>
          <a:stretch/>
        </p:blipFill>
        <p:spPr>
          <a:xfrm>
            <a:off x="1269378" y="819869"/>
            <a:ext cx="1016997" cy="1466693"/>
          </a:xfrm>
          <a:prstGeom prst="rect">
            <a:avLst/>
          </a:prstGeom>
          <a:noFill/>
          <a:ln>
            <a:noFill/>
          </a:ln>
        </p:spPr>
      </p:pic>
      <p:pic>
        <p:nvPicPr>
          <p:cNvPr id="188" name="Google Shape;188;p24" descr="Image 45"/>
          <p:cNvPicPr preferRelativeResize="0"/>
          <p:nvPr/>
        </p:nvPicPr>
        <p:blipFill rotWithShape="1">
          <a:blip r:embed="rId3">
            <a:alphaModFix/>
          </a:blip>
          <a:srcRect/>
          <a:stretch/>
        </p:blipFill>
        <p:spPr>
          <a:xfrm>
            <a:off x="304651" y="2476406"/>
            <a:ext cx="1693499" cy="1905188"/>
          </a:xfrm>
          <a:prstGeom prst="rect">
            <a:avLst/>
          </a:prstGeom>
          <a:noFill/>
          <a:ln>
            <a:noFill/>
          </a:ln>
        </p:spPr>
      </p:pic>
      <p:sp>
        <p:nvSpPr>
          <p:cNvPr id="189" name="Google Shape;189;p24"/>
          <p:cNvSpPr txBox="1">
            <a:spLocks noGrp="1"/>
          </p:cNvSpPr>
          <p:nvPr>
            <p:ph type="title"/>
          </p:nvPr>
        </p:nvSpPr>
        <p:spPr>
          <a:xfrm>
            <a:off x="338656" y="380989"/>
            <a:ext cx="8466440" cy="952476"/>
          </a:xfrm>
          <a:prstGeom prst="rect">
            <a:avLst/>
          </a:prstGeom>
          <a:noFill/>
          <a:ln>
            <a:noFill/>
          </a:ln>
        </p:spPr>
        <p:txBody>
          <a:bodyPr spcFirstLastPara="1" wrap="square" lIns="0" tIns="0" rIns="0" bIns="0" anchor="b" anchorCtr="0">
            <a:noAutofit/>
          </a:bodyPr>
          <a:lstStyle>
            <a:lvl1pPr lvl="0" algn="ctr">
              <a:lnSpc>
                <a:spcPct val="100000"/>
              </a:lnSpc>
              <a:spcBef>
                <a:spcPts val="0"/>
              </a:spcBef>
              <a:spcAft>
                <a:spcPts val="0"/>
              </a:spcAft>
              <a:buClr>
                <a:srgbClr val="1F497D"/>
              </a:buClr>
              <a:buSzPts val="4100"/>
              <a:buFont typeface="Arial"/>
              <a:buNone/>
              <a:defRPr sz="4100">
                <a:solidFill>
                  <a:srgbClr val="1F497D"/>
                </a:solidFill>
                <a:latin typeface="Arial"/>
                <a:ea typeface="Arial"/>
                <a:cs typeface="Arial"/>
                <a:sym typeface="Arial"/>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90" name="Google Shape;190;p24"/>
          <p:cNvSpPr txBox="1">
            <a:spLocks noGrp="1"/>
          </p:cNvSpPr>
          <p:nvPr>
            <p:ph type="body" idx="1"/>
          </p:nvPr>
        </p:nvSpPr>
        <p:spPr>
          <a:xfrm>
            <a:off x="338656" y="1603967"/>
            <a:ext cx="4131285" cy="1896948"/>
          </a:xfrm>
          <a:prstGeom prst="rect">
            <a:avLst/>
          </a:prstGeom>
          <a:noFill/>
          <a:ln>
            <a:noFill/>
          </a:ln>
        </p:spPr>
        <p:txBody>
          <a:bodyPr spcFirstLastPara="1" wrap="square" lIns="0" tIns="0" rIns="0" bIns="0" anchor="t" anchorCtr="0">
            <a:noAutofit/>
          </a:bodyPr>
          <a:lstStyle>
            <a:lvl1pPr marL="457200" lvl="0"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1pPr>
            <a:lvl2pPr marL="914400" lvl="1"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2pPr>
            <a:lvl3pPr marL="1371600" lvl="2"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3pPr>
            <a:lvl4pPr marL="1828800" lvl="3"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4pPr>
            <a:lvl5pPr marL="2286000" lvl="4"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91" name="Google Shape;191;p24"/>
          <p:cNvSpPr/>
          <p:nvPr/>
        </p:nvSpPr>
        <p:spPr>
          <a:xfrm>
            <a:off x="4676859" y="1603967"/>
            <a:ext cx="4131284" cy="1896948"/>
          </a:xfrm>
          <a:prstGeom prst="rect">
            <a:avLst/>
          </a:prstGeom>
          <a:noFill/>
          <a:ln>
            <a:noFill/>
          </a:ln>
        </p:spPr>
        <p:txBody>
          <a:bodyPr spcFirstLastPara="1" wrap="square" lIns="0" tIns="0" rIns="0" bIns="0" anchor="t" anchorCtr="0">
            <a:noAutofit/>
          </a:bodyPr>
          <a:lstStyle/>
          <a:p>
            <a:pPr marL="322565" marR="0" lvl="0" indent="-208265"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92" name="Google Shape;192;p24"/>
          <p:cNvSpPr/>
          <p:nvPr/>
        </p:nvSpPr>
        <p:spPr>
          <a:xfrm>
            <a:off x="4676859" y="3681503"/>
            <a:ext cx="4131284" cy="1896949"/>
          </a:xfrm>
          <a:prstGeom prst="rect">
            <a:avLst/>
          </a:prstGeom>
          <a:noFill/>
          <a:ln>
            <a:noFill/>
          </a:ln>
        </p:spPr>
        <p:txBody>
          <a:bodyPr spcFirstLastPara="1" wrap="square" lIns="0" tIns="0" rIns="0" bIns="0" anchor="t" anchorCtr="0">
            <a:noAutofit/>
          </a:bodyPr>
          <a:lstStyle/>
          <a:p>
            <a:pPr marL="322565" marR="0" lvl="0" indent="-208265"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93" name="Google Shape;193;p24"/>
          <p:cNvSpPr txBox="1">
            <a:spLocks noGrp="1"/>
          </p:cNvSpPr>
          <p:nvPr>
            <p:ph type="body" idx="2"/>
          </p:nvPr>
        </p:nvSpPr>
        <p:spPr>
          <a:xfrm>
            <a:off x="338656" y="3681503"/>
            <a:ext cx="4131285" cy="189694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194" name="Google Shape;194;p24"/>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95"/>
        <p:cNvGrpSpPr/>
        <p:nvPr/>
      </p:nvGrpSpPr>
      <p:grpSpPr>
        <a:xfrm>
          <a:off x="0" y="0"/>
          <a:ext cx="0" cy="0"/>
          <a:chOff x="0" y="0"/>
          <a:chExt cx="0" cy="0"/>
        </a:xfrm>
      </p:grpSpPr>
      <p:sp>
        <p:nvSpPr>
          <p:cNvPr id="196" name="Google Shape;196;p25"/>
          <p:cNvSpPr/>
          <p:nvPr/>
        </p:nvSpPr>
        <p:spPr>
          <a:xfrm>
            <a:off x="6857627" y="4571441"/>
            <a:ext cx="2286375" cy="2286560"/>
          </a:xfrm>
          <a:prstGeom prst="rect">
            <a:avLst/>
          </a:prstGeom>
          <a:solidFill>
            <a:srgbClr val="F35B36"/>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97" name="Google Shape;197;p25"/>
          <p:cNvSpPr/>
          <p:nvPr/>
        </p:nvSpPr>
        <p:spPr>
          <a:xfrm>
            <a:off x="2286373" y="2286561"/>
            <a:ext cx="6857628"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98" name="Google Shape;198;p25"/>
          <p:cNvSpPr/>
          <p:nvPr/>
        </p:nvSpPr>
        <p:spPr>
          <a:xfrm>
            <a:off x="2286374" y="4571441"/>
            <a:ext cx="4571254" cy="2286560"/>
          </a:xfrm>
          <a:prstGeom prst="rect">
            <a:avLst/>
          </a:prstGeom>
          <a:solidFill>
            <a:srgbClr val="3CB497"/>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99" name="Google Shape;199;p25"/>
          <p:cNvSpPr/>
          <p:nvPr/>
        </p:nvSpPr>
        <p:spPr>
          <a:xfrm>
            <a:off x="-1" y="2286561"/>
            <a:ext cx="2286376" cy="2284880"/>
          </a:xfrm>
          <a:prstGeom prst="rect">
            <a:avLst/>
          </a:prstGeom>
          <a:solidFill>
            <a:srgbClr val="FFFFFF"/>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00" name="Google Shape;200;p25"/>
          <p:cNvSpPr/>
          <p:nvPr/>
        </p:nvSpPr>
        <p:spPr>
          <a:xfrm>
            <a:off x="6857627" y="-1"/>
            <a:ext cx="2286375" cy="2286563"/>
          </a:xfrm>
          <a:prstGeom prst="rect">
            <a:avLst/>
          </a:prstGeom>
          <a:solidFill>
            <a:srgbClr val="F39B9A"/>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01" name="Google Shape;201;p25"/>
          <p:cNvSpPr/>
          <p:nvPr/>
        </p:nvSpPr>
        <p:spPr>
          <a:xfrm>
            <a:off x="2286374" y="-1"/>
            <a:ext cx="2284880" cy="2286563"/>
          </a:xfrm>
          <a:prstGeom prst="rect">
            <a:avLst/>
          </a:prstGeom>
          <a:solidFill>
            <a:srgbClr val="15B75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202" name="Google Shape;202;p25" descr="Image 44"/>
          <p:cNvPicPr preferRelativeResize="0"/>
          <p:nvPr/>
        </p:nvPicPr>
        <p:blipFill rotWithShape="1">
          <a:blip r:embed="rId2">
            <a:alphaModFix/>
          </a:blip>
          <a:srcRect/>
          <a:stretch/>
        </p:blipFill>
        <p:spPr>
          <a:xfrm>
            <a:off x="1269378" y="819869"/>
            <a:ext cx="1016997" cy="1466693"/>
          </a:xfrm>
          <a:prstGeom prst="rect">
            <a:avLst/>
          </a:prstGeom>
          <a:noFill/>
          <a:ln>
            <a:noFill/>
          </a:ln>
        </p:spPr>
      </p:pic>
      <p:pic>
        <p:nvPicPr>
          <p:cNvPr id="203" name="Google Shape;203;p25" descr="Image 45"/>
          <p:cNvPicPr preferRelativeResize="0"/>
          <p:nvPr/>
        </p:nvPicPr>
        <p:blipFill rotWithShape="1">
          <a:blip r:embed="rId3">
            <a:alphaModFix/>
          </a:blip>
          <a:srcRect/>
          <a:stretch/>
        </p:blipFill>
        <p:spPr>
          <a:xfrm>
            <a:off x="304651" y="2476406"/>
            <a:ext cx="1693499" cy="1905188"/>
          </a:xfrm>
          <a:prstGeom prst="rect">
            <a:avLst/>
          </a:prstGeom>
          <a:noFill/>
          <a:ln>
            <a:noFill/>
          </a:ln>
        </p:spPr>
      </p:pic>
      <p:pic>
        <p:nvPicPr>
          <p:cNvPr id="204" name="Google Shape;204;p25" descr="Image 11"/>
          <p:cNvPicPr preferRelativeResize="0"/>
          <p:nvPr/>
        </p:nvPicPr>
        <p:blipFill rotWithShape="1">
          <a:blip r:embed="rId4">
            <a:alphaModFix/>
          </a:blip>
          <a:srcRect/>
          <a:stretch/>
        </p:blipFill>
        <p:spPr>
          <a:xfrm>
            <a:off x="2356562" y="1604456"/>
            <a:ext cx="4430876" cy="3976700"/>
          </a:xfrm>
          <a:prstGeom prst="rect">
            <a:avLst/>
          </a:prstGeom>
          <a:noFill/>
          <a:ln>
            <a:noFill/>
          </a:ln>
        </p:spPr>
      </p:pic>
      <p:pic>
        <p:nvPicPr>
          <p:cNvPr id="205" name="Google Shape;205;p25" descr="Image 12"/>
          <p:cNvPicPr preferRelativeResize="0"/>
          <p:nvPr/>
        </p:nvPicPr>
        <p:blipFill rotWithShape="1">
          <a:blip r:embed="rId4">
            <a:alphaModFix/>
          </a:blip>
          <a:srcRect/>
          <a:stretch/>
        </p:blipFill>
        <p:spPr>
          <a:xfrm>
            <a:off x="2356562" y="1604456"/>
            <a:ext cx="4430876" cy="3976700"/>
          </a:xfrm>
          <a:prstGeom prst="rect">
            <a:avLst/>
          </a:prstGeom>
          <a:noFill/>
          <a:ln>
            <a:noFill/>
          </a:ln>
        </p:spPr>
      </p:pic>
      <p:sp>
        <p:nvSpPr>
          <p:cNvPr id="206" name="Google Shape;206;p25"/>
          <p:cNvSpPr txBox="1">
            <a:spLocks noGrp="1"/>
          </p:cNvSpPr>
          <p:nvPr>
            <p:ph type="title"/>
          </p:nvPr>
        </p:nvSpPr>
        <p:spPr>
          <a:xfrm>
            <a:off x="338656" y="380989"/>
            <a:ext cx="8466440" cy="952476"/>
          </a:xfrm>
          <a:prstGeom prst="rect">
            <a:avLst/>
          </a:prstGeom>
          <a:noFill/>
          <a:ln>
            <a:noFill/>
          </a:ln>
        </p:spPr>
        <p:txBody>
          <a:bodyPr spcFirstLastPara="1" wrap="square" lIns="0" tIns="0" rIns="0" bIns="0" anchor="b" anchorCtr="0">
            <a:noAutofit/>
          </a:bodyPr>
          <a:lstStyle>
            <a:lvl1pPr lvl="0" algn="ctr">
              <a:lnSpc>
                <a:spcPct val="100000"/>
              </a:lnSpc>
              <a:spcBef>
                <a:spcPts val="0"/>
              </a:spcBef>
              <a:spcAft>
                <a:spcPts val="0"/>
              </a:spcAft>
              <a:buClr>
                <a:srgbClr val="1F497D"/>
              </a:buClr>
              <a:buSzPts val="4100"/>
              <a:buFont typeface="Arial"/>
              <a:buNone/>
              <a:defRPr sz="4100">
                <a:solidFill>
                  <a:srgbClr val="1F497D"/>
                </a:solidFill>
                <a:latin typeface="Arial"/>
                <a:ea typeface="Arial"/>
                <a:cs typeface="Arial"/>
                <a:sym typeface="Arial"/>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207" name="Google Shape;207;p25"/>
          <p:cNvSpPr txBox="1">
            <a:spLocks noGrp="1"/>
          </p:cNvSpPr>
          <p:nvPr>
            <p:ph type="body" idx="1"/>
          </p:nvPr>
        </p:nvSpPr>
        <p:spPr>
          <a:xfrm>
            <a:off x="338656" y="1603965"/>
            <a:ext cx="8466440" cy="3977535"/>
          </a:xfrm>
          <a:prstGeom prst="rect">
            <a:avLst/>
          </a:prstGeom>
          <a:noFill/>
          <a:ln>
            <a:noFill/>
          </a:ln>
        </p:spPr>
        <p:txBody>
          <a:bodyPr spcFirstLastPara="1" wrap="square" lIns="0" tIns="0" rIns="0" bIns="0" anchor="t" anchorCtr="0">
            <a:noAutofit/>
          </a:bodyPr>
          <a:lstStyle>
            <a:lvl1pPr marL="457200" lvl="0"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1pPr>
            <a:lvl2pPr marL="914400" lvl="1"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2pPr>
            <a:lvl3pPr marL="1371600" lvl="2"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3pPr>
            <a:lvl4pPr marL="1828800" lvl="3"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4pPr>
            <a:lvl5pPr marL="2286000" lvl="4" indent="-419100" algn="l">
              <a:lnSpc>
                <a:spcPct val="100000"/>
              </a:lnSpc>
              <a:spcBef>
                <a:spcPts val="700"/>
              </a:spcBef>
              <a:spcAft>
                <a:spcPts val="0"/>
              </a:spcAft>
              <a:buClr>
                <a:srgbClr val="000000"/>
              </a:buClr>
              <a:buSzPts val="3000"/>
              <a:buFont typeface="Arial"/>
              <a:buChar char="»"/>
              <a:defRPr sz="3000">
                <a:latin typeface="Arial"/>
                <a:ea typeface="Arial"/>
                <a:cs typeface="Arial"/>
                <a:sym typeface="Arial"/>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208" name="Google Shape;208;p25"/>
          <p:cNvSpPr txBox="1">
            <a:spLocks noGrp="1"/>
          </p:cNvSpPr>
          <p:nvPr>
            <p:ph type="body" idx="2"/>
          </p:nvPr>
        </p:nvSpPr>
        <p:spPr>
          <a:xfrm>
            <a:off x="338656" y="1603965"/>
            <a:ext cx="8466440" cy="3977535"/>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209" name="Google Shape;209;p25"/>
          <p:cNvSpPr txBox="1">
            <a:spLocks noGrp="1"/>
          </p:cNvSpPr>
          <p:nvPr>
            <p:ph type="sldNum" idx="12"/>
          </p:nvPr>
        </p:nvSpPr>
        <p:spPr>
          <a:xfrm>
            <a:off x="4419600" y="6172200"/>
            <a:ext cx="2133600" cy="36830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eux contenus">
  <p:cSld name="Deux contenus">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57200" y="274638"/>
            <a:ext cx="8229600" cy="1143001"/>
          </a:xfrm>
          <a:prstGeom prst="rect">
            <a:avLst/>
          </a:prstGeom>
          <a:noFill/>
          <a:ln>
            <a:noFill/>
          </a:ln>
        </p:spPr>
        <p:txBody>
          <a:bodyPr spcFirstLastPara="1" wrap="square" lIns="45700" tIns="45700" rIns="45700" bIns="457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38" name="Google Shape;38;p7"/>
          <p:cNvSpPr txBox="1">
            <a:spLocks noGrp="1"/>
          </p:cNvSpPr>
          <p:nvPr>
            <p:ph type="body" idx="1"/>
          </p:nvPr>
        </p:nvSpPr>
        <p:spPr>
          <a:xfrm>
            <a:off x="457200" y="1600200"/>
            <a:ext cx="4038600" cy="4525963"/>
          </a:xfrm>
          <a:prstGeom prst="rect">
            <a:avLst/>
          </a:prstGeom>
          <a:noFill/>
          <a:ln>
            <a:noFill/>
          </a:ln>
        </p:spPr>
        <p:txBody>
          <a:bodyPr spcFirstLastPara="1" wrap="square" lIns="45700" tIns="45700" rIns="45700" bIns="45700" anchor="t" anchorCtr="0">
            <a:noAutofit/>
          </a:bodyPr>
          <a:lstStyle>
            <a:lvl1pPr marL="457200" lvl="0" indent="-406400" algn="l">
              <a:lnSpc>
                <a:spcPct val="100000"/>
              </a:lnSpc>
              <a:spcBef>
                <a:spcPts val="600"/>
              </a:spcBef>
              <a:spcAft>
                <a:spcPts val="0"/>
              </a:spcAft>
              <a:buClr>
                <a:srgbClr val="000000"/>
              </a:buClr>
              <a:buSzPts val="2800"/>
              <a:buChar char="•"/>
              <a:defRPr sz="2800"/>
            </a:lvl1pPr>
            <a:lvl2pPr marL="914400" lvl="1" indent="-406400" algn="l">
              <a:lnSpc>
                <a:spcPct val="100000"/>
              </a:lnSpc>
              <a:spcBef>
                <a:spcPts val="600"/>
              </a:spcBef>
              <a:spcAft>
                <a:spcPts val="0"/>
              </a:spcAft>
              <a:buClr>
                <a:srgbClr val="000000"/>
              </a:buClr>
              <a:buSzPts val="2800"/>
              <a:buChar char="–"/>
              <a:defRPr sz="2800"/>
            </a:lvl2pPr>
            <a:lvl3pPr marL="1371600" lvl="2" indent="-406400" algn="l">
              <a:lnSpc>
                <a:spcPct val="100000"/>
              </a:lnSpc>
              <a:spcBef>
                <a:spcPts val="600"/>
              </a:spcBef>
              <a:spcAft>
                <a:spcPts val="0"/>
              </a:spcAft>
              <a:buClr>
                <a:srgbClr val="000000"/>
              </a:buClr>
              <a:buSzPts val="2800"/>
              <a:buChar char="•"/>
              <a:defRPr sz="2800"/>
            </a:lvl3pPr>
            <a:lvl4pPr marL="1828800" lvl="3" indent="-406400" algn="l">
              <a:lnSpc>
                <a:spcPct val="100000"/>
              </a:lnSpc>
              <a:spcBef>
                <a:spcPts val="600"/>
              </a:spcBef>
              <a:spcAft>
                <a:spcPts val="0"/>
              </a:spcAft>
              <a:buClr>
                <a:srgbClr val="000000"/>
              </a:buClr>
              <a:buSzPts val="2800"/>
              <a:buChar char="–"/>
              <a:defRPr sz="2800"/>
            </a:lvl4pPr>
            <a:lvl5pPr marL="2286000" lvl="4" indent="-406400" algn="l">
              <a:lnSpc>
                <a:spcPct val="100000"/>
              </a:lnSpc>
              <a:spcBef>
                <a:spcPts val="600"/>
              </a:spcBef>
              <a:spcAft>
                <a:spcPts val="0"/>
              </a:spcAft>
              <a:buClr>
                <a:srgbClr val="000000"/>
              </a:buClr>
              <a:buSzPts val="2800"/>
              <a:buChar char="»"/>
              <a:defRPr sz="2800"/>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39" name="Google Shape;39;p7"/>
          <p:cNvSpPr txBox="1">
            <a:spLocks noGrp="1"/>
          </p:cNvSpPr>
          <p:nvPr>
            <p:ph type="sldNum" idx="12"/>
          </p:nvPr>
        </p:nvSpPr>
        <p:spPr>
          <a:xfrm>
            <a:off x="8422818" y="6404292"/>
            <a:ext cx="263983" cy="26924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ison">
  <p:cSld name="Comparaison">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457200" y="274638"/>
            <a:ext cx="8229600" cy="1143001"/>
          </a:xfrm>
          <a:prstGeom prst="rect">
            <a:avLst/>
          </a:prstGeom>
          <a:noFill/>
          <a:ln>
            <a:noFill/>
          </a:ln>
        </p:spPr>
        <p:txBody>
          <a:bodyPr spcFirstLastPara="1" wrap="square" lIns="45700" tIns="45700" rIns="45700" bIns="457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42" name="Google Shape;42;p8"/>
          <p:cNvSpPr txBox="1">
            <a:spLocks noGrp="1"/>
          </p:cNvSpPr>
          <p:nvPr>
            <p:ph type="body" idx="1"/>
          </p:nvPr>
        </p:nvSpPr>
        <p:spPr>
          <a:xfrm>
            <a:off x="457200" y="1535112"/>
            <a:ext cx="4040188" cy="639763"/>
          </a:xfrm>
          <a:prstGeom prst="rect">
            <a:avLst/>
          </a:prstGeom>
          <a:noFill/>
          <a:ln>
            <a:noFill/>
          </a:ln>
        </p:spPr>
        <p:txBody>
          <a:bodyPr spcFirstLastPara="1" wrap="square" lIns="45700" tIns="45700" rIns="45700" bIns="45700" anchor="b" anchorCtr="0">
            <a:noAutofit/>
          </a:bodyPr>
          <a:lstStyle>
            <a:lvl1pPr marL="457200" lvl="0" indent="-228600" algn="l">
              <a:lnSpc>
                <a:spcPct val="100000"/>
              </a:lnSpc>
              <a:spcBef>
                <a:spcPts val="500"/>
              </a:spcBef>
              <a:spcAft>
                <a:spcPts val="0"/>
              </a:spcAft>
              <a:buClr>
                <a:srgbClr val="000000"/>
              </a:buClr>
              <a:buSzPts val="2400"/>
              <a:buFont typeface="Calibri"/>
              <a:buNone/>
              <a:defRPr sz="2400" b="1"/>
            </a:lvl1pPr>
            <a:lvl2pPr marL="914400" lvl="1" indent="-228600" algn="l">
              <a:lnSpc>
                <a:spcPct val="100000"/>
              </a:lnSpc>
              <a:spcBef>
                <a:spcPts val="500"/>
              </a:spcBef>
              <a:spcAft>
                <a:spcPts val="0"/>
              </a:spcAft>
              <a:buClr>
                <a:srgbClr val="000000"/>
              </a:buClr>
              <a:buSzPts val="2400"/>
              <a:buFont typeface="Calibri"/>
              <a:buNone/>
              <a:defRPr sz="2400" b="1"/>
            </a:lvl2pPr>
            <a:lvl3pPr marL="1371600" lvl="2" indent="-228600" algn="l">
              <a:lnSpc>
                <a:spcPct val="100000"/>
              </a:lnSpc>
              <a:spcBef>
                <a:spcPts val="500"/>
              </a:spcBef>
              <a:spcAft>
                <a:spcPts val="0"/>
              </a:spcAft>
              <a:buClr>
                <a:srgbClr val="000000"/>
              </a:buClr>
              <a:buSzPts val="2400"/>
              <a:buFont typeface="Calibri"/>
              <a:buNone/>
              <a:defRPr sz="2400" b="1"/>
            </a:lvl3pPr>
            <a:lvl4pPr marL="1828800" lvl="3" indent="-228600" algn="l">
              <a:lnSpc>
                <a:spcPct val="100000"/>
              </a:lnSpc>
              <a:spcBef>
                <a:spcPts val="500"/>
              </a:spcBef>
              <a:spcAft>
                <a:spcPts val="0"/>
              </a:spcAft>
              <a:buClr>
                <a:srgbClr val="000000"/>
              </a:buClr>
              <a:buSzPts val="2400"/>
              <a:buFont typeface="Calibri"/>
              <a:buNone/>
              <a:defRPr sz="2400" b="1"/>
            </a:lvl4pPr>
            <a:lvl5pPr marL="2286000" lvl="4" indent="-228600" algn="l">
              <a:lnSpc>
                <a:spcPct val="100000"/>
              </a:lnSpc>
              <a:spcBef>
                <a:spcPts val="500"/>
              </a:spcBef>
              <a:spcAft>
                <a:spcPts val="0"/>
              </a:spcAft>
              <a:buClr>
                <a:srgbClr val="000000"/>
              </a:buClr>
              <a:buSzPts val="2400"/>
              <a:buFont typeface="Calibri"/>
              <a:buNone/>
              <a:defRPr sz="2400" b="1"/>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43" name="Google Shape;43;p8"/>
          <p:cNvSpPr txBox="1">
            <a:spLocks noGrp="1"/>
          </p:cNvSpPr>
          <p:nvPr>
            <p:ph type="body" idx="2"/>
          </p:nvPr>
        </p:nvSpPr>
        <p:spPr>
          <a:xfrm>
            <a:off x="4645025" y="1535112"/>
            <a:ext cx="4041775" cy="639763"/>
          </a:xfrm>
          <a:prstGeom prst="rect">
            <a:avLst/>
          </a:prstGeom>
          <a:noFill/>
          <a:ln>
            <a:noFill/>
          </a:ln>
        </p:spPr>
        <p:txBody>
          <a:bodyPr spcFirstLastPara="1" wrap="square" lIns="45700" tIns="45700" rIns="45700" bIns="45700" anchor="b"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44" name="Google Shape;44;p8"/>
          <p:cNvSpPr txBox="1">
            <a:spLocks noGrp="1"/>
          </p:cNvSpPr>
          <p:nvPr>
            <p:ph type="sldNum" idx="12"/>
          </p:nvPr>
        </p:nvSpPr>
        <p:spPr>
          <a:xfrm>
            <a:off x="8422818" y="6404292"/>
            <a:ext cx="263983" cy="26924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cSld name="Titre seul">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457200" y="274638"/>
            <a:ext cx="8229600" cy="1143001"/>
          </a:xfrm>
          <a:prstGeom prst="rect">
            <a:avLst/>
          </a:prstGeom>
          <a:noFill/>
          <a:ln>
            <a:noFill/>
          </a:ln>
        </p:spPr>
        <p:txBody>
          <a:bodyPr spcFirstLastPara="1" wrap="square" lIns="45700" tIns="45700" rIns="45700" bIns="457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47" name="Google Shape;47;p9"/>
          <p:cNvSpPr txBox="1">
            <a:spLocks noGrp="1"/>
          </p:cNvSpPr>
          <p:nvPr>
            <p:ph type="sldNum" idx="12"/>
          </p:nvPr>
        </p:nvSpPr>
        <p:spPr>
          <a:xfrm>
            <a:off x="8422818" y="6404292"/>
            <a:ext cx="263983" cy="26924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ide">
  <p:cSld name="Vide">
    <p:spTree>
      <p:nvGrpSpPr>
        <p:cNvPr id="1" name="Shape 48"/>
        <p:cNvGrpSpPr/>
        <p:nvPr/>
      </p:nvGrpSpPr>
      <p:grpSpPr>
        <a:xfrm>
          <a:off x="0" y="0"/>
          <a:ext cx="0" cy="0"/>
          <a:chOff x="0" y="0"/>
          <a:chExt cx="0" cy="0"/>
        </a:xfrm>
      </p:grpSpPr>
      <p:sp>
        <p:nvSpPr>
          <p:cNvPr id="49" name="Google Shape;49;p10"/>
          <p:cNvSpPr txBox="1">
            <a:spLocks noGrp="1"/>
          </p:cNvSpPr>
          <p:nvPr>
            <p:ph type="sldNum" idx="12"/>
          </p:nvPr>
        </p:nvSpPr>
        <p:spPr>
          <a:xfrm>
            <a:off x="8422818" y="6404292"/>
            <a:ext cx="263983" cy="26924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 avec légende">
  <p:cSld name="Contenu avec légende">
    <p:spTree>
      <p:nvGrpSpPr>
        <p:cNvPr id="1" name="Shape 50"/>
        <p:cNvGrpSpPr/>
        <p:nvPr/>
      </p:nvGrpSpPr>
      <p:grpSpPr>
        <a:xfrm>
          <a:off x="0" y="0"/>
          <a:ext cx="0" cy="0"/>
          <a:chOff x="0" y="0"/>
          <a:chExt cx="0" cy="0"/>
        </a:xfrm>
      </p:grpSpPr>
      <p:sp>
        <p:nvSpPr>
          <p:cNvPr id="51" name="Google Shape;51;p11"/>
          <p:cNvSpPr txBox="1">
            <a:spLocks noGrp="1"/>
          </p:cNvSpPr>
          <p:nvPr>
            <p:ph type="title"/>
          </p:nvPr>
        </p:nvSpPr>
        <p:spPr>
          <a:xfrm>
            <a:off x="457200" y="273050"/>
            <a:ext cx="3008314" cy="1162050"/>
          </a:xfrm>
          <a:prstGeom prst="rect">
            <a:avLst/>
          </a:prstGeom>
          <a:noFill/>
          <a:ln>
            <a:noFill/>
          </a:ln>
        </p:spPr>
        <p:txBody>
          <a:bodyPr spcFirstLastPara="1" wrap="square" lIns="45700" tIns="45700" rIns="45700" bIns="45700" anchor="b" anchorCtr="0">
            <a:noAutofit/>
          </a:bodyPr>
          <a:lstStyle>
            <a:lvl1pPr lvl="0" algn="l">
              <a:lnSpc>
                <a:spcPct val="100000"/>
              </a:lnSpc>
              <a:spcBef>
                <a:spcPts val="0"/>
              </a:spcBef>
              <a:spcAft>
                <a:spcPts val="0"/>
              </a:spcAft>
              <a:buClr>
                <a:srgbClr val="000000"/>
              </a:buClr>
              <a:buSzPts val="2000"/>
              <a:buFont typeface="Calibri"/>
              <a:buNone/>
              <a:defRPr sz="2000" b="1"/>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52" name="Google Shape;52;p11"/>
          <p:cNvSpPr txBox="1">
            <a:spLocks noGrp="1"/>
          </p:cNvSpPr>
          <p:nvPr>
            <p:ph type="body" idx="1"/>
          </p:nvPr>
        </p:nvSpPr>
        <p:spPr>
          <a:xfrm>
            <a:off x="3575050" y="273050"/>
            <a:ext cx="5111750" cy="5853113"/>
          </a:xfrm>
          <a:prstGeom prst="rect">
            <a:avLst/>
          </a:prstGeom>
          <a:noFill/>
          <a:ln>
            <a:noFill/>
          </a:ln>
        </p:spPr>
        <p:txBody>
          <a:bodyPr spcFirstLastPara="1" wrap="square" lIns="45700" tIns="45700" rIns="45700" bIns="45700" anchor="t"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53" name="Google Shape;53;p11"/>
          <p:cNvSpPr txBox="1">
            <a:spLocks noGrp="1"/>
          </p:cNvSpPr>
          <p:nvPr>
            <p:ph type="body" idx="2"/>
          </p:nvPr>
        </p:nvSpPr>
        <p:spPr>
          <a:xfrm>
            <a:off x="457199" y="1435100"/>
            <a:ext cx="3008315" cy="4691063"/>
          </a:xfrm>
          <a:prstGeom prst="rect">
            <a:avLst/>
          </a:prstGeom>
          <a:noFill/>
          <a:ln>
            <a:noFill/>
          </a:ln>
        </p:spPr>
        <p:txBody>
          <a:bodyPr spcFirstLastPara="1" wrap="square" lIns="45700" tIns="45700" rIns="45700" bIns="45700" anchor="t"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54" name="Google Shape;54;p11"/>
          <p:cNvSpPr txBox="1">
            <a:spLocks noGrp="1"/>
          </p:cNvSpPr>
          <p:nvPr>
            <p:ph type="sldNum" idx="12"/>
          </p:nvPr>
        </p:nvSpPr>
        <p:spPr>
          <a:xfrm>
            <a:off x="8422818" y="6404292"/>
            <a:ext cx="263983" cy="26924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 avec légende">
  <p:cSld name="Image avec légende">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a:off x="1792288" y="4800600"/>
            <a:ext cx="5486401" cy="566738"/>
          </a:xfrm>
          <a:prstGeom prst="rect">
            <a:avLst/>
          </a:prstGeom>
          <a:noFill/>
          <a:ln>
            <a:noFill/>
          </a:ln>
        </p:spPr>
        <p:txBody>
          <a:bodyPr spcFirstLastPara="1" wrap="square" lIns="45700" tIns="45700" rIns="45700" bIns="45700" anchor="b" anchorCtr="0">
            <a:noAutofit/>
          </a:bodyPr>
          <a:lstStyle>
            <a:lvl1pPr lvl="0" algn="l">
              <a:lnSpc>
                <a:spcPct val="100000"/>
              </a:lnSpc>
              <a:spcBef>
                <a:spcPts val="0"/>
              </a:spcBef>
              <a:spcAft>
                <a:spcPts val="0"/>
              </a:spcAft>
              <a:buClr>
                <a:srgbClr val="000000"/>
              </a:buClr>
              <a:buSzPts val="2000"/>
              <a:buFont typeface="Calibri"/>
              <a:buNone/>
              <a:defRPr sz="2000" b="1"/>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57" name="Google Shape;57;p12"/>
          <p:cNvSpPr>
            <a:spLocks noGrp="1"/>
          </p:cNvSpPr>
          <p:nvPr>
            <p:ph type="pic" idx="2"/>
          </p:nvPr>
        </p:nvSpPr>
        <p:spPr>
          <a:xfrm>
            <a:off x="1792288" y="612775"/>
            <a:ext cx="5486401" cy="411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1pPr>
            <a:lvl2pPr marR="0" lvl="1"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2pPr>
            <a:lvl3pPr marR="0" lvl="2"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3pPr>
            <a:lvl4pPr marR="0" lvl="3"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4pPr>
            <a:lvl5pPr marR="0" lvl="4"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5pPr>
            <a:lvl6pPr marR="0" lvl="5"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6pPr>
            <a:lvl7pPr marR="0" lvl="6"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7pPr>
            <a:lvl8pPr marR="0" lvl="7"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8pPr>
            <a:lvl9pPr marR="0" lvl="8"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9pPr>
          </a:lstStyle>
          <a:p>
            <a:endParaRPr/>
          </a:p>
        </p:txBody>
      </p:sp>
      <p:sp>
        <p:nvSpPr>
          <p:cNvPr id="58" name="Google Shape;58;p12"/>
          <p:cNvSpPr txBox="1">
            <a:spLocks noGrp="1"/>
          </p:cNvSpPr>
          <p:nvPr>
            <p:ph type="body" idx="1"/>
          </p:nvPr>
        </p:nvSpPr>
        <p:spPr>
          <a:xfrm>
            <a:off x="1792288" y="5367337"/>
            <a:ext cx="5486401" cy="804863"/>
          </a:xfrm>
          <a:prstGeom prst="rect">
            <a:avLst/>
          </a:prstGeom>
          <a:noFill/>
          <a:ln>
            <a:noFill/>
          </a:ln>
        </p:spPr>
        <p:txBody>
          <a:bodyPr spcFirstLastPara="1" wrap="square" lIns="45700" tIns="45700" rIns="45700" bIns="45700" anchor="t" anchorCtr="0">
            <a:noAutofit/>
          </a:bodyPr>
          <a:lstStyle>
            <a:lvl1pPr marL="457200" lvl="0" indent="-228600" algn="l">
              <a:lnSpc>
                <a:spcPct val="100000"/>
              </a:lnSpc>
              <a:spcBef>
                <a:spcPts val="300"/>
              </a:spcBef>
              <a:spcAft>
                <a:spcPts val="0"/>
              </a:spcAft>
              <a:buClr>
                <a:srgbClr val="000000"/>
              </a:buClr>
              <a:buSzPts val="1400"/>
              <a:buFont typeface="Calibri"/>
              <a:buNone/>
              <a:defRPr sz="1400"/>
            </a:lvl1pPr>
            <a:lvl2pPr marL="914400" lvl="1" indent="-228600" algn="l">
              <a:lnSpc>
                <a:spcPct val="100000"/>
              </a:lnSpc>
              <a:spcBef>
                <a:spcPts val="300"/>
              </a:spcBef>
              <a:spcAft>
                <a:spcPts val="0"/>
              </a:spcAft>
              <a:buClr>
                <a:srgbClr val="000000"/>
              </a:buClr>
              <a:buSzPts val="1400"/>
              <a:buFont typeface="Calibri"/>
              <a:buNone/>
              <a:defRPr sz="1400"/>
            </a:lvl2pPr>
            <a:lvl3pPr marL="1371600" lvl="2" indent="-228600" algn="l">
              <a:lnSpc>
                <a:spcPct val="100000"/>
              </a:lnSpc>
              <a:spcBef>
                <a:spcPts val="300"/>
              </a:spcBef>
              <a:spcAft>
                <a:spcPts val="0"/>
              </a:spcAft>
              <a:buClr>
                <a:srgbClr val="000000"/>
              </a:buClr>
              <a:buSzPts val="1400"/>
              <a:buFont typeface="Calibri"/>
              <a:buNone/>
              <a:defRPr sz="1400"/>
            </a:lvl3pPr>
            <a:lvl4pPr marL="1828800" lvl="3" indent="-228600" algn="l">
              <a:lnSpc>
                <a:spcPct val="100000"/>
              </a:lnSpc>
              <a:spcBef>
                <a:spcPts val="300"/>
              </a:spcBef>
              <a:spcAft>
                <a:spcPts val="0"/>
              </a:spcAft>
              <a:buClr>
                <a:srgbClr val="000000"/>
              </a:buClr>
              <a:buSzPts val="1400"/>
              <a:buFont typeface="Calibri"/>
              <a:buNone/>
              <a:defRPr sz="1400"/>
            </a:lvl4pPr>
            <a:lvl5pPr marL="2286000" lvl="4" indent="-228600" algn="l">
              <a:lnSpc>
                <a:spcPct val="100000"/>
              </a:lnSpc>
              <a:spcBef>
                <a:spcPts val="300"/>
              </a:spcBef>
              <a:spcAft>
                <a:spcPts val="0"/>
              </a:spcAft>
              <a:buClr>
                <a:srgbClr val="000000"/>
              </a:buClr>
              <a:buSzPts val="1400"/>
              <a:buFont typeface="Calibri"/>
              <a:buNone/>
              <a:defRPr sz="1400"/>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59" name="Google Shape;59;p12"/>
          <p:cNvSpPr txBox="1">
            <a:spLocks noGrp="1"/>
          </p:cNvSpPr>
          <p:nvPr>
            <p:ph type="sldNum" idx="12"/>
          </p:nvPr>
        </p:nvSpPr>
        <p:spPr>
          <a:xfrm>
            <a:off x="8422818" y="6404292"/>
            <a:ext cx="263983" cy="26924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re et texte vertical">
  <p:cSld name="Titre et texte vertical">
    <p:spTree>
      <p:nvGrpSpPr>
        <p:cNvPr id="1" name="Shape 60"/>
        <p:cNvGrpSpPr/>
        <p:nvPr/>
      </p:nvGrpSpPr>
      <p:grpSpPr>
        <a:xfrm>
          <a:off x="0" y="0"/>
          <a:ext cx="0" cy="0"/>
          <a:chOff x="0" y="0"/>
          <a:chExt cx="0" cy="0"/>
        </a:xfrm>
      </p:grpSpPr>
      <p:sp>
        <p:nvSpPr>
          <p:cNvPr id="61" name="Google Shape;61;p13"/>
          <p:cNvSpPr txBox="1">
            <a:spLocks noGrp="1"/>
          </p:cNvSpPr>
          <p:nvPr>
            <p:ph type="title"/>
          </p:nvPr>
        </p:nvSpPr>
        <p:spPr>
          <a:xfrm>
            <a:off x="457200" y="274638"/>
            <a:ext cx="8229600" cy="1143001"/>
          </a:xfrm>
          <a:prstGeom prst="rect">
            <a:avLst/>
          </a:prstGeom>
          <a:noFill/>
          <a:ln>
            <a:noFill/>
          </a:ln>
        </p:spPr>
        <p:txBody>
          <a:bodyPr spcFirstLastPara="1" wrap="square" lIns="45700" tIns="45700" rIns="45700" bIns="457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62" name="Google Shape;62;p13"/>
          <p:cNvSpPr txBox="1">
            <a:spLocks noGrp="1"/>
          </p:cNvSpPr>
          <p:nvPr>
            <p:ph type="body" idx="1"/>
          </p:nvPr>
        </p:nvSpPr>
        <p:spPr>
          <a:xfrm>
            <a:off x="457200" y="1600200"/>
            <a:ext cx="8229600" cy="4525963"/>
          </a:xfrm>
          <a:prstGeom prst="rect">
            <a:avLst/>
          </a:prstGeom>
          <a:noFill/>
          <a:ln>
            <a:noFill/>
          </a:ln>
        </p:spPr>
        <p:txBody>
          <a:bodyPr spcFirstLastPara="1" wrap="square" lIns="45700" tIns="45700" rIns="45700" bIns="45700" anchor="t" anchorCtr="0">
            <a:no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63" name="Google Shape;63;p13"/>
          <p:cNvSpPr txBox="1">
            <a:spLocks noGrp="1"/>
          </p:cNvSpPr>
          <p:nvPr>
            <p:ph type="sldNum" idx="12"/>
          </p:nvPr>
        </p:nvSpPr>
        <p:spPr>
          <a:xfrm>
            <a:off x="8422818" y="6404292"/>
            <a:ext cx="263983" cy="269241"/>
          </a:xfrm>
          <a:prstGeom prst="rect">
            <a:avLst/>
          </a:prstGeom>
          <a:noFill/>
          <a:ln>
            <a:noFill/>
          </a:ln>
        </p:spPr>
        <p:txBody>
          <a:bodyPr spcFirstLastPara="1" wrap="square" lIns="45700" tIns="45700" rIns="45700" bIns="45700" anchor="ctr" anchorCtr="0">
            <a:no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1"/>
          </a:xfrm>
          <a:prstGeom prst="rect">
            <a:avLst/>
          </a:prstGeom>
          <a:noFill/>
          <a:ln>
            <a:noFill/>
          </a:ln>
        </p:spPr>
        <p:txBody>
          <a:bodyPr spcFirstLastPara="1" wrap="square" lIns="45700" tIns="45700" rIns="45700" bIns="45700" anchor="ctr" anchorCtr="0">
            <a:noAutofit/>
          </a:bodyPr>
          <a:lstStyle>
            <a:lvl1pPr marR="0" lvl="0" algn="ctr" rtl="0">
              <a:lnSpc>
                <a:spcPct val="10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45700" tIns="45700" rIns="45700" bIns="45700" anchor="t" anchorCtr="0">
            <a:noAutofit/>
          </a:bodyPr>
          <a:lstStyle>
            <a:lvl1pPr marL="457200" marR="0" lvl="0" indent="-431800"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1pPr>
            <a:lvl2pPr marL="914400" marR="0" lvl="1" indent="-431800"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2pPr>
            <a:lvl3pPr marL="1371600" marR="0" lvl="2" indent="-431800"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3pPr>
            <a:lvl4pPr marL="1828800" marR="0" lvl="3" indent="-431800"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4pPr>
            <a:lvl5pPr marL="2286000" marR="0" lvl="4" indent="-431800"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5pPr>
            <a:lvl6pPr marL="2743200" marR="0" lvl="5" indent="-431800"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6pPr>
            <a:lvl7pPr marL="3200400" marR="0" lvl="6" indent="-431800"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7pPr>
            <a:lvl8pPr marL="3657600" marR="0" lvl="7" indent="-431800"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8pPr>
            <a:lvl9pPr marL="4114800" marR="0" lvl="8" indent="-431800" algn="l" rtl="0">
              <a:lnSpc>
                <a:spcPct val="100000"/>
              </a:lnSpc>
              <a:spcBef>
                <a:spcPts val="7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422818" y="6404292"/>
            <a:ext cx="263983" cy="269241"/>
          </a:xfrm>
          <a:prstGeom prst="rect">
            <a:avLst/>
          </a:prstGeom>
          <a:noFill/>
          <a:ln>
            <a:noFill/>
          </a:ln>
        </p:spPr>
        <p:txBody>
          <a:bodyPr spcFirstLastPara="1" wrap="square" lIns="45700" tIns="45700" rIns="45700" bIns="45700" anchor="ctr" anchorCtr="0">
            <a:noAutofit/>
          </a:bodyPr>
          <a:lstStyle>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eduportfolio.org/97498" TargetMode="External"/><Relationship Id="rId7" Type="http://schemas.openxmlformats.org/officeDocument/2006/relationships/hyperlink" Target="https://chlorofil.fr/actions/orientation-reussite/orientation/guide-projet" TargetMode="External"/><Relationship Id="rId2" Type="http://schemas.openxmlformats.org/officeDocument/2006/relationships/hyperlink" Target="https://eduportfolio.org/docs/duroisin_portfolio_conception_et_modeles.pdf" TargetMode="External"/><Relationship Id="rId1" Type="http://schemas.openxmlformats.org/officeDocument/2006/relationships/slideLayout" Target="../slideLayouts/slideLayout6.xml"/><Relationship Id="rId6" Type="http://schemas.openxmlformats.org/officeDocument/2006/relationships/hyperlink" Target="https://www.callbruno.com/fr/" TargetMode="External"/><Relationship Id="rId5" Type="http://schemas.openxmlformats.org/officeDocument/2006/relationships/hyperlink" Target="http://stephaniegonot.com/" TargetMode="External"/><Relationship Id="rId4" Type="http://schemas.openxmlformats.org/officeDocument/2006/relationships/hyperlink" Target="https://www.profweb.ca/publications/dossiers/portfolio-numeriqu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620655" y="1162065"/>
            <a:ext cx="5135418" cy="2161309"/>
          </a:xfrm>
        </p:spPr>
        <p:txBody>
          <a:bodyPr/>
          <a:lstStyle/>
          <a:p>
            <a:pPr marL="114300" indent="0" algn="ctr">
              <a:buNone/>
            </a:pPr>
            <a:r>
              <a:rPr lang="fr-FR" dirty="0">
                <a:latin typeface="Calibri" panose="020F0502020204030204" pitchFamily="34" charset="0"/>
                <a:ea typeface="Cambria" panose="02040503050406030204" pitchFamily="18" charset="0"/>
                <a:cs typeface="Calibri" panose="020F0502020204030204" pitchFamily="34" charset="0"/>
              </a:rPr>
              <a:t>Accompagnement de la rénovation du tronc commun du baccalauréat professionnel</a:t>
            </a: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375" y="67071"/>
            <a:ext cx="2280516" cy="2280516"/>
          </a:xfrm>
          <a:prstGeom prst="rect">
            <a:avLst/>
          </a:prstGeom>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375" y="4876800"/>
            <a:ext cx="2967759" cy="1651369"/>
          </a:xfrm>
          <a:prstGeom prst="rect">
            <a:avLst/>
          </a:prstGeom>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375" y="2347587"/>
            <a:ext cx="2967759" cy="1449371"/>
          </a:xfrm>
          <a:prstGeom prst="rect">
            <a:avLst/>
          </a:prstGeom>
        </p:spPr>
      </p:pic>
      <p:pic>
        <p:nvPicPr>
          <p:cNvPr id="10" name="Google Shape;216;p26" descr="Image 1"/>
          <p:cNvPicPr preferRelativeResize="0"/>
          <p:nvPr/>
        </p:nvPicPr>
        <p:blipFill rotWithShape="1">
          <a:blip r:embed="rId5">
            <a:alphaModFix/>
          </a:blip>
          <a:srcRect/>
          <a:stretch/>
        </p:blipFill>
        <p:spPr>
          <a:xfrm>
            <a:off x="6010431" y="281069"/>
            <a:ext cx="2644041" cy="976627"/>
          </a:xfrm>
          <a:prstGeom prst="rect">
            <a:avLst/>
          </a:prstGeom>
          <a:noFill/>
          <a:ln>
            <a:noFill/>
          </a:ln>
        </p:spPr>
      </p:pic>
      <p:sp>
        <p:nvSpPr>
          <p:cNvPr id="11" name="Rectangle 10"/>
          <p:cNvSpPr/>
          <p:nvPr/>
        </p:nvSpPr>
        <p:spPr>
          <a:xfrm>
            <a:off x="3620656" y="3665761"/>
            <a:ext cx="5135417" cy="1077218"/>
          </a:xfrm>
          <a:prstGeom prst="rect">
            <a:avLst/>
          </a:prstGeom>
        </p:spPr>
        <p:txBody>
          <a:bodyPr wrap="square">
            <a:spAutoFit/>
          </a:bodyPr>
          <a:lstStyle/>
          <a:p>
            <a:pPr lvl="0" algn="ctr">
              <a:buSzPts val="1900"/>
            </a:pPr>
            <a:r>
              <a:rPr lang="fr-FR" sz="3200" dirty="0">
                <a:latin typeface="Calibri" panose="020F0502020204030204" pitchFamily="34" charset="0"/>
                <a:ea typeface="Cambria" panose="02040503050406030204" pitchFamily="18" charset="0"/>
                <a:cs typeface="Calibri" panose="020F0502020204030204" pitchFamily="34" charset="0"/>
              </a:rPr>
              <a:t>Les enseignements et </a:t>
            </a:r>
            <a:r>
              <a:rPr lang="fr-FR" sz="3200">
                <a:latin typeface="Calibri" panose="020F0502020204030204" pitchFamily="34" charset="0"/>
                <a:ea typeface="Cambria" panose="02040503050406030204" pitchFamily="18" charset="0"/>
                <a:cs typeface="Calibri" panose="020F0502020204030204" pitchFamily="34" charset="0"/>
              </a:rPr>
              <a:t>les évaluations du </a:t>
            </a:r>
            <a:r>
              <a:rPr lang="fr-FR" sz="3200" dirty="0">
                <a:latin typeface="Calibri" panose="020F0502020204030204" pitchFamily="34" charset="0"/>
                <a:ea typeface="Cambria" panose="02040503050406030204" pitchFamily="18" charset="0"/>
                <a:cs typeface="Calibri" panose="020F0502020204030204" pitchFamily="34" charset="0"/>
              </a:rPr>
              <a:t>bloc 3</a:t>
            </a:r>
          </a:p>
        </p:txBody>
      </p:sp>
      <p:sp>
        <p:nvSpPr>
          <p:cNvPr id="2" name="ZoneTexte 1"/>
          <p:cNvSpPr txBox="1"/>
          <p:nvPr/>
        </p:nvSpPr>
        <p:spPr>
          <a:xfrm>
            <a:off x="4359564" y="5874327"/>
            <a:ext cx="4396509" cy="369332"/>
          </a:xfrm>
          <a:prstGeom prst="rect">
            <a:avLst/>
          </a:prstGeom>
          <a:noFill/>
        </p:spPr>
        <p:txBody>
          <a:bodyPr wrap="square" rtlCol="0">
            <a:spAutoFit/>
          </a:bodyPr>
          <a:lstStyle/>
          <a:p>
            <a:pPr algn="ctr"/>
            <a:r>
              <a:rPr lang="fr-FR" sz="1800" b="1" dirty="0">
                <a:latin typeface="Calibri" panose="020F0502020204030204" pitchFamily="34" charset="0"/>
                <a:cs typeface="Calibri" panose="020F0502020204030204" pitchFamily="34" charset="0"/>
              </a:rPr>
              <a:t>Document réalisé par l’ENSFEA et l’IEA</a:t>
            </a:r>
          </a:p>
        </p:txBody>
      </p:sp>
    </p:spTree>
    <p:extLst>
      <p:ext uri="{BB962C8B-B14F-4D97-AF65-F5344CB8AC3E}">
        <p14:creationId xmlns:p14="http://schemas.microsoft.com/office/powerpoint/2010/main" val="2172492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6"/>
          <p:cNvSpPr txBox="1">
            <a:spLocks/>
          </p:cNvSpPr>
          <p:nvPr/>
        </p:nvSpPr>
        <p:spPr>
          <a:xfrm>
            <a:off x="412765" y="171440"/>
            <a:ext cx="8056980" cy="579187"/>
          </a:xfrm>
          <a:prstGeom prst="rect">
            <a:avLst/>
          </a:prstGeom>
        </p:spPr>
        <p:txBody>
          <a:bodyPr>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Mise en  œuvre de l’évaluation</a:t>
            </a:r>
          </a:p>
        </p:txBody>
      </p:sp>
      <p:graphicFrame>
        <p:nvGraphicFramePr>
          <p:cNvPr id="3" name="Tableau 2"/>
          <p:cNvGraphicFramePr>
            <a:graphicFrameLocks noGrp="1"/>
          </p:cNvGraphicFramePr>
          <p:nvPr>
            <p:extLst>
              <p:ext uri="{D42A27DB-BD31-4B8C-83A1-F6EECF244321}">
                <p14:modId xmlns:p14="http://schemas.microsoft.com/office/powerpoint/2010/main" val="626542296"/>
              </p:ext>
            </p:extLst>
          </p:nvPr>
        </p:nvGraphicFramePr>
        <p:xfrm>
          <a:off x="130850" y="910882"/>
          <a:ext cx="8865368" cy="2270760"/>
        </p:xfrm>
        <a:graphic>
          <a:graphicData uri="http://schemas.openxmlformats.org/drawingml/2006/table">
            <a:tbl>
              <a:tblPr firstRow="1" bandRow="1">
                <a:tableStyleId>{5C22544A-7EE6-4342-B048-85BDC9FD1C3A}</a:tableStyleId>
              </a:tblPr>
              <a:tblGrid>
                <a:gridCol w="1559146">
                  <a:extLst>
                    <a:ext uri="{9D8B030D-6E8A-4147-A177-3AD203B41FA5}">
                      <a16:colId xmlns:a16="http://schemas.microsoft.com/office/drawing/2014/main" val="2142539678"/>
                    </a:ext>
                  </a:extLst>
                </a:gridCol>
                <a:gridCol w="7306222">
                  <a:extLst>
                    <a:ext uri="{9D8B030D-6E8A-4147-A177-3AD203B41FA5}">
                      <a16:colId xmlns:a16="http://schemas.microsoft.com/office/drawing/2014/main" val="357269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ECCF 3.1</a:t>
                      </a:r>
                      <a:r>
                        <a:rPr lang="fr-FR" sz="18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 : </a:t>
                      </a:r>
                      <a:r>
                        <a:rPr lang="fr-FR" sz="1400" b="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Pratique explicitée/Orale</a:t>
                      </a:r>
                      <a:endParaRPr lang="fr-FR" sz="1400" b="0" dirty="0">
                        <a:latin typeface="Calibri" panose="020F0502020204030204" pitchFamily="34" charset="0"/>
                        <a:ea typeface="Cambria" panose="02040503050406030204" pitchFamily="18" charset="0"/>
                        <a:cs typeface="Calibri" panose="020F0502020204030204" pitchFamily="34" charset="0"/>
                      </a:endParaRPr>
                    </a:p>
                    <a:p>
                      <a:endParaRPr lang="fr-FR" dirty="0">
                        <a:latin typeface="Calibri" panose="020F0502020204030204" pitchFamily="34" charset="0"/>
                        <a:ea typeface="Cambria" panose="02040503050406030204" pitchFamily="18" charset="0"/>
                        <a:cs typeface="Calibri" panose="020F0502020204030204" pitchFamily="34" charset="0"/>
                      </a:endParaRPr>
                    </a:p>
                    <a:p>
                      <a:pPr algn="ctr"/>
                      <a:r>
                        <a:rPr lang="fr-FR" dirty="0">
                          <a:solidFill>
                            <a:schemeClr val="tx1"/>
                          </a:solidFill>
                          <a:latin typeface="Calibri" panose="020F0502020204030204" pitchFamily="34" charset="0"/>
                          <a:ea typeface="Cambria" panose="02040503050406030204" pitchFamily="18" charset="0"/>
                          <a:cs typeface="Calibri" panose="020F0502020204030204" pitchFamily="34" charset="0"/>
                        </a:rPr>
                        <a:t>Première ou terminale</a:t>
                      </a:r>
                    </a:p>
                  </a:txBody>
                  <a:tcPr>
                    <a:solidFill>
                      <a:schemeClr val="accent3">
                        <a:lumMod val="40000"/>
                        <a:lumOff val="60000"/>
                      </a:schemeClr>
                    </a:soli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b="1" u="sng"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L’ECCF est conduite à travers deux situations d’évaluation :</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b="1" u="sng"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La première situation d’évaluation</a:t>
                      </a:r>
                      <a:r>
                        <a:rPr lang="fr-FR" sz="1300" b="1" u="none"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fr-FR" sz="1300" b="1"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permet d’évaluer au fil de l’eau l’aptitude du candidat à expliciter sa démarche de création et de diffusion médiatique dans une volonté de médiation : explicitation curriculaire par le candidat des pratiques mises en œuvre dans la conduite de son projet.</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b="1" u="sng"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La seconde situation d’évaluatio</a:t>
                      </a:r>
                      <a:r>
                        <a:rPr lang="fr-FR" sz="1300" b="1" u="none"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n </a:t>
                      </a:r>
                      <a:r>
                        <a:rPr lang="fr-FR" sz="1300" b="1"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permet d’évaluer son aptitude à présenter et défendre son engagement artistique dans un discours construit pour emporter l'adhésion. Cette défense orale est suivie d'un échange avec le jury. </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u="sng" baseline="0" dirty="0">
                          <a:solidFill>
                            <a:schemeClr val="tx1"/>
                          </a:solidFill>
                          <a:latin typeface="Calibri" panose="020F0502020204030204" pitchFamily="34" charset="0"/>
                          <a:ea typeface="Cambria" panose="02040503050406030204" pitchFamily="18" charset="0"/>
                          <a:cs typeface="Calibri" panose="020F0502020204030204" pitchFamily="34" charset="0"/>
                        </a:rPr>
                        <a:t>Examinateurs </a:t>
                      </a:r>
                      <a:r>
                        <a:rPr lang="fr-FR" sz="1300" b="0" u="none" baseline="0" dirty="0">
                          <a:solidFill>
                            <a:schemeClr val="tx1"/>
                          </a:solidFill>
                          <a:latin typeface="Calibri" panose="020F0502020204030204" pitchFamily="34" charset="0"/>
                          <a:ea typeface="Cambria" panose="02040503050406030204" pitchFamily="18" charset="0"/>
                          <a:cs typeface="Calibri" panose="020F0502020204030204" pitchFamily="34" charset="0"/>
                        </a:rPr>
                        <a:t>: U</a:t>
                      </a:r>
                      <a:r>
                        <a:rPr lang="fr-FR" sz="1300" b="1"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n enseignant d’ESC et un enseignant de lettres (évaluation conjointe)</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b="1" u="sng"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Ressources </a:t>
                      </a:r>
                      <a:r>
                        <a:rPr lang="fr-FR" sz="1300" b="1"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Grille d’évaluation construite en déclinant en indicateurs les critères du référentiel d’évaluation. Un exemple de grille est fourni en annexe 7 de la NS d’évaluation. </a:t>
                      </a:r>
                      <a:endParaRPr lang="fr-FR" sz="1300" dirty="0">
                        <a:latin typeface="Calibri" panose="020F0502020204030204" pitchFamily="34" charset="0"/>
                        <a:ea typeface="Cambria" panose="02040503050406030204" pitchFamily="18" charset="0"/>
                        <a:cs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2756476514"/>
                  </a:ext>
                </a:extLst>
              </a:tr>
            </a:tbl>
          </a:graphicData>
        </a:graphic>
      </p:graphicFrame>
      <p:sp>
        <p:nvSpPr>
          <p:cNvPr id="6" name="ZoneTexte 5"/>
          <p:cNvSpPr txBox="1"/>
          <p:nvPr/>
        </p:nvSpPr>
        <p:spPr>
          <a:xfrm>
            <a:off x="230244" y="3472873"/>
            <a:ext cx="8765974" cy="2462213"/>
          </a:xfrm>
          <a:prstGeom prst="rect">
            <a:avLst/>
          </a:prstGeom>
          <a:noFill/>
          <a:ln w="12700">
            <a:solidFill>
              <a:srgbClr val="0000FF"/>
            </a:solidFill>
          </a:ln>
        </p:spPr>
        <p:txBody>
          <a:bodyPr wrap="square" rtlCol="0">
            <a:spAutoFit/>
          </a:bodyPr>
          <a:lstStyle/>
          <a:p>
            <a:pPr algn="just"/>
            <a:r>
              <a:rPr lang="fr-FR" b="1" dirty="0">
                <a:latin typeface="Calibri" panose="020F0502020204030204" pitchFamily="34" charset="0"/>
                <a:cs typeface="Calibri" panose="020F0502020204030204" pitchFamily="34" charset="0"/>
              </a:rPr>
              <a:t>1ère situation d’évaluation (ESC) </a:t>
            </a:r>
            <a:r>
              <a:rPr lang="fr-FR" dirty="0">
                <a:latin typeface="Calibri" panose="020F0502020204030204" pitchFamily="34" charset="0"/>
                <a:cs typeface="Calibri" panose="020F0502020204030204" pitchFamily="34" charset="0"/>
              </a:rPr>
              <a:t>: la création artistique sera en lien avec un des deux thèmes suivants : la nature et les solidarités. (on retrouve ces 2 thèmes dans l’épreuve terminale de français). </a:t>
            </a:r>
          </a:p>
          <a:p>
            <a:pPr algn="just"/>
            <a:r>
              <a:rPr lang="fr-FR" dirty="0">
                <a:latin typeface="Calibri" panose="020F0502020204030204" pitchFamily="34" charset="0"/>
                <a:cs typeface="Calibri" panose="020F0502020204030204" pitchFamily="34" charset="0"/>
              </a:rPr>
              <a:t>On peut avoir un ou plusieurs champs artistiques (choisi(s) par l’enseignant pour une même classe. </a:t>
            </a:r>
          </a:p>
          <a:p>
            <a:pPr algn="just"/>
            <a:r>
              <a:rPr lang="fr-FR" dirty="0">
                <a:latin typeface="Calibri" panose="020F0502020204030204" pitchFamily="34" charset="0"/>
                <a:cs typeface="Calibri" panose="020F0502020204030204" pitchFamily="34" charset="0"/>
              </a:rPr>
              <a:t>Ce que signifie une évaluation au fil de l’eau est que l’enseignant peut renseigner progressivement les indicateurs de la grille d’évaluation (en annexe de la note de cadrage des épreuves d’examen) jusqu’à la date butoir inscrite au plan d’évaluation prévisionnel. </a:t>
            </a:r>
          </a:p>
          <a:p>
            <a:pPr algn="just"/>
            <a:endParaRPr lang="fr-FR" dirty="0">
              <a:latin typeface="Calibri" panose="020F0502020204030204" pitchFamily="34" charset="0"/>
              <a:cs typeface="Calibri" panose="020F0502020204030204" pitchFamily="34" charset="0"/>
            </a:endParaRPr>
          </a:p>
          <a:p>
            <a:pPr algn="just"/>
            <a:r>
              <a:rPr lang="fr-FR" b="1" dirty="0">
                <a:latin typeface="Calibri" panose="020F0502020204030204" pitchFamily="34" charset="0"/>
                <a:cs typeface="Calibri" panose="020F0502020204030204" pitchFamily="34" charset="0"/>
              </a:rPr>
              <a:t>2ème situation d’évaluation (ESC + Lettres) </a:t>
            </a:r>
            <a:r>
              <a:rPr lang="fr-FR" dirty="0">
                <a:latin typeface="Calibri" panose="020F0502020204030204" pitchFamily="34" charset="0"/>
                <a:cs typeface="Calibri" panose="020F0502020204030204" pitchFamily="34" charset="0"/>
              </a:rPr>
              <a:t>: un oral en 2 partie. D’abord en 10 m le candidat défend son projet dans un discours adressé à un public de son choix. (discours préparé en amont) puis échange avec le jury 10 m</a:t>
            </a:r>
          </a:p>
          <a:p>
            <a:endParaRPr lang="fr-FR" dirty="0"/>
          </a:p>
          <a:p>
            <a:endParaRPr lang="fr-FR" dirty="0"/>
          </a:p>
        </p:txBody>
      </p:sp>
    </p:spTree>
    <p:extLst>
      <p:ext uri="{BB962C8B-B14F-4D97-AF65-F5344CB8AC3E}">
        <p14:creationId xmlns:p14="http://schemas.microsoft.com/office/powerpoint/2010/main" val="62601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433" y="564093"/>
            <a:ext cx="8645237" cy="2462725"/>
          </a:xfrm>
          <a:prstGeom prst="rect">
            <a:avLst/>
          </a:prstGeom>
        </p:spPr>
        <p:txBody>
          <a:bodyPr wrap="square">
            <a:spAutoFit/>
          </a:bodyPr>
          <a:lstStyle/>
          <a:p>
            <a:pPr algn="just">
              <a:lnSpc>
                <a:spcPct val="115000"/>
              </a:lnSpc>
              <a:spcAft>
                <a:spcPts val="800"/>
              </a:spcAft>
            </a:pPr>
            <a:r>
              <a:rPr lang="fr-FR" b="1" dirty="0">
                <a:latin typeface="Calibri" panose="020F0502020204030204" pitchFamily="34" charset="0"/>
                <a:ea typeface="Calibri" panose="020F0502020204030204" pitchFamily="34" charset="0"/>
                <a:cs typeface="Calibri" panose="020F0502020204030204" pitchFamily="34" charset="0"/>
              </a:rPr>
              <a:t>Le portfolio : un outil qui gagnerait à être mieux connu</a:t>
            </a:r>
            <a:endParaRPr lang="fr-FR"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800"/>
              </a:spcAft>
            </a:pPr>
            <a:r>
              <a:rPr lang="fr-FR" dirty="0">
                <a:latin typeface="Calibri" panose="020F0502020204030204" pitchFamily="34" charset="0"/>
                <a:ea typeface="Calibri" panose="020F0502020204030204" pitchFamily="34" charset="0"/>
                <a:cs typeface="Calibri" panose="020F0502020204030204" pitchFamily="34" charset="0"/>
              </a:rPr>
              <a:t>Le portfolio s’avère extrêmement pratique pour valider des compétences transversales, par exemple les compétences documentaires ou l’appétence à la lecture ou encore un certain nombre de compétences sociales et civiques du pilier 6. Valider une compétence ne suppose pas forcément de concevoir une situation spécifique pour l’évaluation, cette validation peut se faire par observation « directe » à l’occasion d’un travail particulier qui met en jeu diverses compétences. Le portfolio permet de réunir des productions d’élèves issues de diverses disciplines mais aussi d’activités au CDI, ou de projets, clubs divers au sein de l’établissement ou encore de travaux personnels.</a:t>
            </a:r>
          </a:p>
          <a:p>
            <a:r>
              <a:rPr lang="fr-FR" dirty="0">
                <a:latin typeface="Calibri" panose="020F0502020204030204" pitchFamily="34" charset="0"/>
                <a:ea typeface="Calibri" panose="020F0502020204030204" pitchFamily="34" charset="0"/>
                <a:cs typeface="Calibri" panose="020F0502020204030204" pitchFamily="34" charset="0"/>
              </a:rPr>
              <a:t>La forme ouverte des portfolios a aussi l’avantage de favoriser l’implication personnelle en termes d’effort de présentation ou de mise en scène des travaux. C’est donc aussi un outil de (</a:t>
            </a:r>
            <a:r>
              <a:rPr lang="fr-FR" dirty="0" err="1">
                <a:latin typeface="Calibri" panose="020F0502020204030204" pitchFamily="34" charset="0"/>
                <a:ea typeface="Calibri" panose="020F0502020204030204" pitchFamily="34" charset="0"/>
                <a:cs typeface="Calibri" panose="020F0502020204030204" pitchFamily="34" charset="0"/>
              </a:rPr>
              <a:t>re</a:t>
            </a:r>
            <a:r>
              <a:rPr lang="fr-FR" dirty="0">
                <a:latin typeface="Calibri" panose="020F0502020204030204" pitchFamily="34" charset="0"/>
                <a:ea typeface="Calibri" panose="020F0502020204030204" pitchFamily="34" charset="0"/>
                <a:cs typeface="Calibri" panose="020F0502020204030204" pitchFamily="34" charset="0"/>
              </a:rPr>
              <a:t>)mobilisation scolaire. </a:t>
            </a:r>
            <a:endParaRPr lang="fr-FR" dirty="0">
              <a:latin typeface="Calibri" panose="020F0502020204030204" pitchFamily="34" charset="0"/>
              <a:cs typeface="Calibri" panose="020F0502020204030204" pitchFamily="34" charset="0"/>
            </a:endParaRPr>
          </a:p>
        </p:txBody>
      </p:sp>
      <p:sp>
        <p:nvSpPr>
          <p:cNvPr id="3" name="Rectangle 2"/>
          <p:cNvSpPr/>
          <p:nvPr/>
        </p:nvSpPr>
        <p:spPr>
          <a:xfrm>
            <a:off x="258615" y="3116995"/>
            <a:ext cx="8552874" cy="1424429"/>
          </a:xfrm>
          <a:prstGeom prst="rect">
            <a:avLst/>
          </a:prstGeom>
        </p:spPr>
        <p:txBody>
          <a:bodyPr wrap="square">
            <a:spAutoFit/>
          </a:bodyPr>
          <a:lstStyle/>
          <a:p>
            <a:pPr algn="just">
              <a:lnSpc>
                <a:spcPct val="107000"/>
              </a:lnSpc>
              <a:spcBef>
                <a:spcPts val="1200"/>
              </a:spcBef>
              <a:spcAft>
                <a:spcPts val="600"/>
              </a:spcAft>
            </a:pPr>
            <a:r>
              <a:rPr lang="fr-FR" b="1" dirty="0">
                <a:latin typeface="Calibri" panose="020F0502020204030204" pitchFamily="34" charset="0"/>
                <a:ea typeface="Calibri" panose="020F0502020204030204" pitchFamily="34" charset="0"/>
                <a:cs typeface="Calibri" panose="020F0502020204030204" pitchFamily="34" charset="0"/>
              </a:rPr>
              <a:t>Un outil de formation, d’évaluation et d’auto-évaluation</a:t>
            </a:r>
            <a:endParaRPr lang="fr-FR"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fr-FR" dirty="0">
                <a:latin typeface="Calibri" panose="020F0502020204030204" pitchFamily="34" charset="0"/>
                <a:ea typeface="Calibri" panose="020F0502020204030204" pitchFamily="34" charset="0"/>
                <a:cs typeface="Calibri" panose="020F0502020204030204" pitchFamily="34" charset="0"/>
              </a:rPr>
              <a:t>C’est un outil d’auto-évaluation pour l’élève qui peut concrètement visualiser son évolution.</a:t>
            </a:r>
          </a:p>
          <a:p>
            <a:pPr algn="just">
              <a:lnSpc>
                <a:spcPct val="107000"/>
              </a:lnSpc>
              <a:spcAft>
                <a:spcPts val="800"/>
              </a:spcAft>
            </a:pPr>
            <a:r>
              <a:rPr lang="fr-FR" dirty="0">
                <a:latin typeface="Calibri" panose="020F0502020204030204" pitchFamily="34" charset="0"/>
                <a:ea typeface="Calibri" panose="020F0502020204030204" pitchFamily="34" charset="0"/>
                <a:cs typeface="Calibri" panose="020F0502020204030204" pitchFamily="34" charset="0"/>
              </a:rPr>
              <a:t>C’est un outil d’évaluation particulièrement utile pour évaluer des compétences transversales à plusieurs disciplines puisque l’élève peut regrouper des travaux issus de différentes disciplines ou d’activités diverses (travaux documentaires effectués au CDI par exemple).</a:t>
            </a:r>
          </a:p>
        </p:txBody>
      </p:sp>
      <p:sp>
        <p:nvSpPr>
          <p:cNvPr id="4" name="Rectangle 3"/>
          <p:cNvSpPr/>
          <p:nvPr/>
        </p:nvSpPr>
        <p:spPr>
          <a:xfrm>
            <a:off x="258615" y="4721777"/>
            <a:ext cx="8645237" cy="1757532"/>
          </a:xfrm>
          <a:prstGeom prst="rect">
            <a:avLst/>
          </a:prstGeom>
        </p:spPr>
        <p:txBody>
          <a:bodyPr wrap="square">
            <a:spAutoFit/>
          </a:bodyPr>
          <a:lstStyle/>
          <a:p>
            <a:pPr algn="just">
              <a:lnSpc>
                <a:spcPct val="107000"/>
              </a:lnSpc>
              <a:spcBef>
                <a:spcPts val="1200"/>
              </a:spcBef>
              <a:spcAft>
                <a:spcPts val="600"/>
              </a:spcAft>
            </a:pPr>
            <a:r>
              <a:rPr lang="fr-FR" b="1" dirty="0">
                <a:latin typeface="Calibri" panose="020F0502020204030204" pitchFamily="34" charset="0"/>
                <a:ea typeface="Calibri" panose="020F0502020204030204" pitchFamily="34" charset="0"/>
                <a:cs typeface="Calibri" panose="020F0502020204030204" pitchFamily="34" charset="0"/>
              </a:rPr>
              <a:t>Des formes variées</a:t>
            </a:r>
            <a:endParaRPr lang="fr-FR"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fr-FR" dirty="0">
                <a:latin typeface="Calibri" panose="020F0502020204030204" pitchFamily="34" charset="0"/>
                <a:ea typeface="Calibri" panose="020F0502020204030204" pitchFamily="34" charset="0"/>
                <a:cs typeface="Calibri" panose="020F0502020204030204" pitchFamily="34" charset="0"/>
              </a:rPr>
              <a:t>Ses formes sont diverses : les carnets de route ou cahiers de bord des TPE ou des sections artistiques des lycées sont l’une des formes possibles qui développent particulièrement la partie réflexive.</a:t>
            </a:r>
          </a:p>
          <a:p>
            <a:pPr algn="just">
              <a:lnSpc>
                <a:spcPct val="107000"/>
              </a:lnSpc>
              <a:spcAft>
                <a:spcPts val="800"/>
              </a:spcAft>
            </a:pPr>
            <a:r>
              <a:rPr lang="fr-FR" dirty="0">
                <a:latin typeface="Calibri" panose="020F0502020204030204" pitchFamily="34" charset="0"/>
                <a:ea typeface="Calibri" panose="020F0502020204030204" pitchFamily="34" charset="0"/>
                <a:cs typeface="Calibri" panose="020F0502020204030204" pitchFamily="34" charset="0"/>
              </a:rPr>
              <a:t>Toute les formes de dossiers sont possibles et l’outil, très flexible, peut accueillir des productions de nature très différentes.</a:t>
            </a:r>
          </a:p>
          <a:p>
            <a:pPr algn="just">
              <a:lnSpc>
                <a:spcPct val="107000"/>
              </a:lnSpc>
              <a:spcAft>
                <a:spcPts val="800"/>
              </a:spcAft>
            </a:pPr>
            <a:r>
              <a:rPr lang="fr-FR" dirty="0">
                <a:latin typeface="Calibri" panose="020F0502020204030204" pitchFamily="34" charset="0"/>
                <a:ea typeface="Calibri" panose="020F0502020204030204" pitchFamily="34" charset="0"/>
                <a:cs typeface="Calibri" panose="020F0502020204030204" pitchFamily="34" charset="0"/>
              </a:rPr>
              <a:t>Les versions numériques [...] sont de ce point de vue très pratiques. </a:t>
            </a:r>
          </a:p>
        </p:txBody>
      </p:sp>
      <p:sp>
        <p:nvSpPr>
          <p:cNvPr id="5" name="Titre 6"/>
          <p:cNvSpPr txBox="1">
            <a:spLocks/>
          </p:cNvSpPr>
          <p:nvPr/>
        </p:nvSpPr>
        <p:spPr>
          <a:xfrm>
            <a:off x="412765" y="51748"/>
            <a:ext cx="8056980" cy="579187"/>
          </a:xfrm>
          <a:prstGeom prst="rect">
            <a:avLst/>
          </a:prstGeom>
        </p:spPr>
        <p:txBody>
          <a:bodyPr>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Le portfolio</a:t>
            </a:r>
          </a:p>
        </p:txBody>
      </p:sp>
    </p:spTree>
    <p:extLst>
      <p:ext uri="{BB962C8B-B14F-4D97-AF65-F5344CB8AC3E}">
        <p14:creationId xmlns:p14="http://schemas.microsoft.com/office/powerpoint/2010/main" val="2422012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20435" y="1828799"/>
            <a:ext cx="6419273" cy="3323987"/>
          </a:xfrm>
          <a:prstGeom prst="rect">
            <a:avLst/>
          </a:prstGeom>
          <a:noFill/>
        </p:spPr>
        <p:txBody>
          <a:bodyPr wrap="square" rtlCol="0">
            <a:spAutoFit/>
          </a:bodyPr>
          <a:lstStyle/>
          <a:p>
            <a:r>
              <a:rPr lang="fr-FR" dirty="0" err="1">
                <a:latin typeface="Calibri" panose="020F0502020204030204" pitchFamily="34" charset="0"/>
                <a:cs typeface="Calibri" panose="020F0502020204030204" pitchFamily="34" charset="0"/>
              </a:rPr>
              <a:t>Sitographie</a:t>
            </a:r>
            <a:r>
              <a:rPr lang="fr-FR" dirty="0">
                <a:latin typeface="Calibri" panose="020F0502020204030204" pitchFamily="34" charset="0"/>
                <a:cs typeface="Calibri" panose="020F0502020204030204" pitchFamily="34" charset="0"/>
              </a:rPr>
              <a:t> pour le portfolio : </a:t>
            </a:r>
          </a:p>
          <a:p>
            <a:endParaRPr lang="fr-FR" dirty="0">
              <a:latin typeface="Calibri" panose="020F0502020204030204" pitchFamily="34" charset="0"/>
              <a:cs typeface="Calibri" panose="020F0502020204030204" pitchFamily="34" charset="0"/>
            </a:endParaRPr>
          </a:p>
          <a:p>
            <a:r>
              <a:rPr lang="fr-FR" u="sng" dirty="0">
                <a:hlinkClick r:id="rId2"/>
              </a:rPr>
              <a:t>https://eduportfolio.org/docs/duroisin_portfolio_conception_et_modeles.pdf</a:t>
            </a:r>
            <a:endParaRPr lang="fr-FR" dirty="0"/>
          </a:p>
          <a:p>
            <a:r>
              <a:rPr lang="fr-FR" u="sng" dirty="0">
                <a:hlinkClick r:id="rId3"/>
              </a:rPr>
              <a:t>https://eduportfolio.org/97498</a:t>
            </a:r>
            <a:endParaRPr lang="fr-FR" dirty="0"/>
          </a:p>
          <a:p>
            <a:r>
              <a:rPr lang="fr-FR" u="sng" dirty="0">
                <a:hlinkClick r:id="rId4"/>
              </a:rPr>
              <a:t>https://www.profweb.ca/publications/dossiers/portfolio-numerique</a:t>
            </a:r>
            <a:endParaRPr lang="fr-FR" dirty="0"/>
          </a:p>
          <a:p>
            <a:r>
              <a:rPr lang="fr-FR" u="sng" dirty="0">
                <a:hlinkClick r:id="rId5"/>
              </a:rPr>
              <a:t>http://stephaniegonot.com/</a:t>
            </a:r>
            <a:endParaRPr lang="fr-FR" dirty="0"/>
          </a:p>
          <a:p>
            <a:r>
              <a:rPr lang="fr-FR" u="sng" dirty="0">
                <a:hlinkClick r:id="rId6"/>
              </a:rPr>
              <a:t>https://www.callbruno.com/fr/</a:t>
            </a:r>
            <a:endParaRPr lang="fr-FR" dirty="0"/>
          </a:p>
          <a:p>
            <a:endParaRPr lang="fr-FR" dirty="0">
              <a:latin typeface="Calibri" panose="020F0502020204030204" pitchFamily="34" charset="0"/>
              <a:cs typeface="Calibri" panose="020F0502020204030204" pitchFamily="34" charset="0"/>
            </a:endParaRPr>
          </a:p>
          <a:p>
            <a:r>
              <a:rPr lang="fr-FR" dirty="0">
                <a:latin typeface="Calibri" panose="020F0502020204030204" pitchFamily="34" charset="0"/>
                <a:cs typeface="Calibri" panose="020F0502020204030204" pitchFamily="34" charset="0"/>
              </a:rPr>
              <a:t>Un document pour accompagner les élèves  : </a:t>
            </a:r>
          </a:p>
          <a:p>
            <a:endParaRPr lang="fr-FR" dirty="0">
              <a:latin typeface="Calibri" panose="020F0502020204030204" pitchFamily="34" charset="0"/>
              <a:cs typeface="Calibri" panose="020F0502020204030204" pitchFamily="34" charset="0"/>
            </a:endParaRPr>
          </a:p>
          <a:p>
            <a:r>
              <a:rPr lang="fr-FR" dirty="0">
                <a:latin typeface="Calibri" panose="020F0502020204030204" pitchFamily="34" charset="0"/>
                <a:cs typeface="Calibri" panose="020F0502020204030204" pitchFamily="34" charset="0"/>
              </a:rPr>
              <a:t>Projet personnel, scolaire et professionnel du jeune, guide d’accompagnement, </a:t>
            </a:r>
          </a:p>
          <a:p>
            <a:r>
              <a:rPr lang="fr-FR" dirty="0">
                <a:latin typeface="Calibri" panose="020F0502020204030204" pitchFamily="34" charset="0"/>
                <a:cs typeface="Calibri" panose="020F0502020204030204" pitchFamily="34" charset="0"/>
                <a:hlinkClick r:id="rId7"/>
              </a:rPr>
              <a:t>https://chlorofil.fr/actions/orientation-reussite/orientation/guide-projet</a:t>
            </a:r>
            <a:endParaRPr lang="fr-FR" dirty="0">
              <a:latin typeface="Calibri" panose="020F0502020204030204" pitchFamily="34" charset="0"/>
              <a:cs typeface="Calibri" panose="020F0502020204030204" pitchFamily="34" charset="0"/>
            </a:endParaRPr>
          </a:p>
          <a:p>
            <a:endParaRPr lang="fr-FR" dirty="0">
              <a:latin typeface="Calibri" panose="020F0502020204030204" pitchFamily="34" charset="0"/>
              <a:cs typeface="Calibri" panose="020F0502020204030204" pitchFamily="34" charset="0"/>
            </a:endParaRPr>
          </a:p>
          <a:p>
            <a:endParaRPr lang="fr-FR" dirty="0"/>
          </a:p>
          <a:p>
            <a:endParaRPr lang="fr-FR" dirty="0"/>
          </a:p>
        </p:txBody>
      </p:sp>
      <p:sp>
        <p:nvSpPr>
          <p:cNvPr id="3" name="Titre 6"/>
          <p:cNvSpPr txBox="1">
            <a:spLocks/>
          </p:cNvSpPr>
          <p:nvPr/>
        </p:nvSpPr>
        <p:spPr>
          <a:xfrm>
            <a:off x="412765" y="153348"/>
            <a:ext cx="8056980" cy="579187"/>
          </a:xfrm>
          <a:prstGeom prst="rect">
            <a:avLst/>
          </a:prstGeom>
        </p:spPr>
        <p:txBody>
          <a:bodyPr>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En complément du portfolio</a:t>
            </a:r>
          </a:p>
        </p:txBody>
      </p:sp>
    </p:spTree>
    <p:extLst>
      <p:ext uri="{BB962C8B-B14F-4D97-AF65-F5344CB8AC3E}">
        <p14:creationId xmlns:p14="http://schemas.microsoft.com/office/powerpoint/2010/main" val="2617538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6"/>
          <p:cNvSpPr txBox="1">
            <a:spLocks/>
          </p:cNvSpPr>
          <p:nvPr/>
        </p:nvSpPr>
        <p:spPr>
          <a:xfrm>
            <a:off x="412764" y="171440"/>
            <a:ext cx="8167817" cy="579187"/>
          </a:xfrm>
          <a:prstGeom prst="rect">
            <a:avLst/>
          </a:prstGeom>
        </p:spPr>
        <p:txBody>
          <a:bodyPr>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Mise en  œuvre de l’évaluation</a:t>
            </a:r>
          </a:p>
        </p:txBody>
      </p:sp>
      <p:graphicFrame>
        <p:nvGraphicFramePr>
          <p:cNvPr id="4" name="Tableau 3"/>
          <p:cNvGraphicFramePr>
            <a:graphicFrameLocks noGrp="1"/>
          </p:cNvGraphicFramePr>
          <p:nvPr>
            <p:extLst>
              <p:ext uri="{D42A27DB-BD31-4B8C-83A1-F6EECF244321}">
                <p14:modId xmlns:p14="http://schemas.microsoft.com/office/powerpoint/2010/main" val="3586948531"/>
              </p:ext>
            </p:extLst>
          </p:nvPr>
        </p:nvGraphicFramePr>
        <p:xfrm>
          <a:off x="121614" y="968149"/>
          <a:ext cx="8865368" cy="1522709"/>
        </p:xfrm>
        <a:graphic>
          <a:graphicData uri="http://schemas.openxmlformats.org/drawingml/2006/table">
            <a:tbl>
              <a:tblPr firstRow="1" bandRow="1">
                <a:tableStyleId>{5C22544A-7EE6-4342-B048-85BDC9FD1C3A}</a:tableStyleId>
              </a:tblPr>
              <a:tblGrid>
                <a:gridCol w="1569052">
                  <a:extLst>
                    <a:ext uri="{9D8B030D-6E8A-4147-A177-3AD203B41FA5}">
                      <a16:colId xmlns:a16="http://schemas.microsoft.com/office/drawing/2014/main" val="2142539678"/>
                    </a:ext>
                  </a:extLst>
                </a:gridCol>
                <a:gridCol w="7296316">
                  <a:extLst>
                    <a:ext uri="{9D8B030D-6E8A-4147-A177-3AD203B41FA5}">
                      <a16:colId xmlns:a16="http://schemas.microsoft.com/office/drawing/2014/main" val="3572696208"/>
                    </a:ext>
                  </a:extLst>
                </a:gridCol>
              </a:tblGrid>
              <a:tr h="15227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ECCF 3.2</a:t>
                      </a:r>
                      <a:r>
                        <a:rPr lang="fr-FR" sz="18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 : </a:t>
                      </a:r>
                      <a:r>
                        <a:rPr lang="fr-FR" sz="1800" b="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Orale</a:t>
                      </a:r>
                    </a:p>
                    <a:p>
                      <a:endParaRPr lang="fr-FR" dirty="0">
                        <a:latin typeface="Calibri" panose="020F0502020204030204" pitchFamily="34" charset="0"/>
                        <a:ea typeface="Cambria" panose="02040503050406030204" pitchFamily="18" charset="0"/>
                        <a:cs typeface="Calibri" panose="020F0502020204030204" pitchFamily="34" charset="0"/>
                      </a:endParaRPr>
                    </a:p>
                    <a:p>
                      <a:pPr algn="ctr"/>
                      <a:r>
                        <a:rPr lang="fr-FR" dirty="0">
                          <a:solidFill>
                            <a:schemeClr val="tx1"/>
                          </a:solidFill>
                          <a:latin typeface="Calibri" panose="020F0502020204030204" pitchFamily="34" charset="0"/>
                          <a:ea typeface="Cambria" panose="02040503050406030204" pitchFamily="18" charset="0"/>
                          <a:cs typeface="Calibri" panose="020F0502020204030204" pitchFamily="34" charset="0"/>
                        </a:rPr>
                        <a:t>Terminale</a:t>
                      </a:r>
                    </a:p>
                  </a:txBody>
                  <a:tcPr>
                    <a:solidFill>
                      <a:schemeClr val="accent3">
                        <a:lumMod val="40000"/>
                        <a:lumOff val="60000"/>
                      </a:schemeClr>
                    </a:soli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b="1"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Oral individuel appuyé sur un portfolio. La durée totale est de 20 minutes dont 5 minutes de présentation par le candidat de son projet à l'aide du portfolio (support non évalué en ECCF).</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u="sng" baseline="0" dirty="0">
                          <a:solidFill>
                            <a:schemeClr val="tx1"/>
                          </a:solidFill>
                          <a:latin typeface="Calibri" panose="020F0502020204030204" pitchFamily="34" charset="0"/>
                          <a:ea typeface="Cambria" panose="02040503050406030204" pitchFamily="18" charset="0"/>
                          <a:cs typeface="Calibri" panose="020F0502020204030204" pitchFamily="34" charset="0"/>
                        </a:rPr>
                        <a:t> Examinateurs </a:t>
                      </a:r>
                      <a:r>
                        <a:rPr lang="fr-FR" sz="1300" b="0" u="none" baseline="0" dirty="0">
                          <a:solidFill>
                            <a:schemeClr val="tx1"/>
                          </a:solidFill>
                          <a:latin typeface="Calibri" panose="020F0502020204030204" pitchFamily="34" charset="0"/>
                          <a:ea typeface="Cambria" panose="02040503050406030204" pitchFamily="18" charset="0"/>
                          <a:cs typeface="Calibri" panose="020F0502020204030204" pitchFamily="34" charset="0"/>
                        </a:rPr>
                        <a:t>: </a:t>
                      </a:r>
                      <a:r>
                        <a:rPr lang="fr-FR" sz="1300" b="1"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Un enseignant d’ESC (pilote de l’évaluation) accompagné d’un enseignant d’une autre discipline.</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b="1" u="sng"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Ressources </a:t>
                      </a:r>
                      <a:r>
                        <a:rPr lang="fr-FR" sz="1300" b="1"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Grille d’évaluation construite en déclinant en indicateurs les critères du référentiel d’évaluation. Un exemple de grille est fourni en annexe 8 de la NS d’évaluation. </a:t>
                      </a:r>
                      <a:endParaRPr lang="fr-FR" sz="1300" dirty="0">
                        <a:solidFill>
                          <a:schemeClr val="tx1"/>
                        </a:solidFill>
                        <a:latin typeface="Calibri" panose="020F0502020204030204" pitchFamily="34" charset="0"/>
                        <a:ea typeface="Cambria" panose="02040503050406030204" pitchFamily="18" charset="0"/>
                        <a:cs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2756476514"/>
                  </a:ext>
                </a:extLst>
              </a:tr>
            </a:tbl>
          </a:graphicData>
        </a:graphic>
      </p:graphicFrame>
      <p:sp>
        <p:nvSpPr>
          <p:cNvPr id="6" name="ZoneTexte 5"/>
          <p:cNvSpPr txBox="1"/>
          <p:nvPr/>
        </p:nvSpPr>
        <p:spPr>
          <a:xfrm>
            <a:off x="121614" y="3389745"/>
            <a:ext cx="8865368" cy="738664"/>
          </a:xfrm>
          <a:prstGeom prst="rect">
            <a:avLst/>
          </a:prstGeom>
          <a:noFill/>
          <a:ln w="12700">
            <a:solidFill>
              <a:srgbClr val="0000FF"/>
            </a:solidFill>
          </a:ln>
        </p:spPr>
        <p:txBody>
          <a:bodyPr wrap="square" rtlCol="0">
            <a:spAutoFit/>
          </a:bodyPr>
          <a:lstStyle/>
          <a:p>
            <a:r>
              <a:rPr lang="fr-FR" dirty="0"/>
              <a:t>Evaluation réalisée par l’enseignant d’ESC + un enseignant d’une autre discipline ayant participé à l’EIE. </a:t>
            </a:r>
          </a:p>
          <a:p>
            <a:r>
              <a:rPr lang="fr-FR" dirty="0"/>
              <a:t>Une autre ressource permettra d’appréhender cette épreuve et les types de questions qui peuvent être posées lors de l’entretien. </a:t>
            </a:r>
          </a:p>
        </p:txBody>
      </p:sp>
    </p:spTree>
    <p:extLst>
      <p:ext uri="{BB962C8B-B14F-4D97-AF65-F5344CB8AC3E}">
        <p14:creationId xmlns:p14="http://schemas.microsoft.com/office/powerpoint/2010/main" val="1365538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6"/>
          <p:cNvSpPr txBox="1">
            <a:spLocks/>
          </p:cNvSpPr>
          <p:nvPr/>
        </p:nvSpPr>
        <p:spPr>
          <a:xfrm>
            <a:off x="412765" y="171440"/>
            <a:ext cx="7373490" cy="579187"/>
          </a:xfrm>
          <a:prstGeom prst="rect">
            <a:avLst/>
          </a:prstGeom>
        </p:spPr>
        <p:txBody>
          <a:bodyPr>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Mise en  œuvre de l’évaluation</a:t>
            </a:r>
          </a:p>
        </p:txBody>
      </p:sp>
      <p:graphicFrame>
        <p:nvGraphicFramePr>
          <p:cNvPr id="5" name="Tableau 4"/>
          <p:cNvGraphicFramePr>
            <a:graphicFrameLocks noGrp="1"/>
          </p:cNvGraphicFramePr>
          <p:nvPr>
            <p:extLst>
              <p:ext uri="{D42A27DB-BD31-4B8C-83A1-F6EECF244321}">
                <p14:modId xmlns:p14="http://schemas.microsoft.com/office/powerpoint/2010/main" val="3343897158"/>
              </p:ext>
            </p:extLst>
          </p:nvPr>
        </p:nvGraphicFramePr>
        <p:xfrm>
          <a:off x="194070" y="1186588"/>
          <a:ext cx="8857567" cy="1691640"/>
        </p:xfrm>
        <a:graphic>
          <a:graphicData uri="http://schemas.openxmlformats.org/drawingml/2006/table">
            <a:tbl>
              <a:tblPr firstRow="1" bandRow="1">
                <a:tableStyleId>{5C22544A-7EE6-4342-B048-85BDC9FD1C3A}</a:tableStyleId>
              </a:tblPr>
              <a:tblGrid>
                <a:gridCol w="1574073">
                  <a:extLst>
                    <a:ext uri="{9D8B030D-6E8A-4147-A177-3AD203B41FA5}">
                      <a16:colId xmlns:a16="http://schemas.microsoft.com/office/drawing/2014/main" val="2142539678"/>
                    </a:ext>
                  </a:extLst>
                </a:gridCol>
                <a:gridCol w="7283494">
                  <a:extLst>
                    <a:ext uri="{9D8B030D-6E8A-4147-A177-3AD203B41FA5}">
                      <a16:colId xmlns:a16="http://schemas.microsoft.com/office/drawing/2014/main" val="357269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ECCF 3.3</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 : Ecrite/Orale</a:t>
                      </a:r>
                    </a:p>
                    <a:p>
                      <a:endParaRPr lang="fr-FR" dirty="0">
                        <a:latin typeface="Calibri" panose="020F0502020204030204" pitchFamily="34" charset="0"/>
                        <a:ea typeface="Cambria" panose="02040503050406030204" pitchFamily="18" charset="0"/>
                        <a:cs typeface="Calibri" panose="020F0502020204030204" pitchFamily="34" charset="0"/>
                      </a:endParaRPr>
                    </a:p>
                    <a:p>
                      <a:pPr algn="ctr"/>
                      <a:r>
                        <a:rPr lang="fr-FR" dirty="0">
                          <a:solidFill>
                            <a:schemeClr val="tx1"/>
                          </a:solidFill>
                          <a:latin typeface="Calibri" panose="020F0502020204030204" pitchFamily="34" charset="0"/>
                          <a:ea typeface="Cambria" panose="02040503050406030204" pitchFamily="18" charset="0"/>
                          <a:cs typeface="Calibri" panose="020F0502020204030204" pitchFamily="34" charset="0"/>
                        </a:rPr>
                        <a:t>Terminale</a:t>
                      </a:r>
                    </a:p>
                  </a:txBody>
                  <a:tcPr>
                    <a:solidFill>
                      <a:schemeClr val="accent3">
                        <a:lumMod val="40000"/>
                        <a:lumOff val="60000"/>
                      </a:schemeClr>
                    </a:soli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b="1" i="0" u="none" strike="noStrike" kern="1200" cap="none" dirty="0">
                          <a:solidFill>
                            <a:schemeClr val="tx1"/>
                          </a:solidFill>
                          <a:effectLst/>
                          <a:latin typeface="Calibri" panose="020F0502020204030204" pitchFamily="34" charset="0"/>
                          <a:ea typeface="Cambria" panose="02040503050406030204" pitchFamily="18" charset="0"/>
                          <a:cs typeface="Calibri" panose="020F0502020204030204" pitchFamily="34" charset="0"/>
                          <a:sym typeface="Arial"/>
                        </a:rPr>
                        <a:t>Une situation A écrite permettant l’évaluation de la compréhension de l’oral, de la compréhension de l’écrit et de l’expression écrite.</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b="1" i="0" u="none" strike="noStrike" kern="1200" cap="none" dirty="0">
                          <a:solidFill>
                            <a:schemeClr val="tx1"/>
                          </a:solidFill>
                          <a:effectLst/>
                          <a:latin typeface="Calibri" panose="020F0502020204030204" pitchFamily="34" charset="0"/>
                          <a:ea typeface="Cambria" panose="02040503050406030204" pitchFamily="18" charset="0"/>
                          <a:cs typeface="Calibri" panose="020F0502020204030204" pitchFamily="34" charset="0"/>
                          <a:sym typeface="Arial"/>
                        </a:rPr>
                        <a:t>Une situation B orale et individuelle permettant l’évaluation de l’expression orale en continu et de l’interaction orale. </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b="1" i="0" u="none" strike="noStrike" kern="1200" cap="none" dirty="0">
                          <a:solidFill>
                            <a:schemeClr val="tx1"/>
                          </a:solidFill>
                          <a:effectLst/>
                          <a:latin typeface="Calibri" panose="020F0502020204030204" pitchFamily="34" charset="0"/>
                          <a:ea typeface="Cambria" panose="02040503050406030204" pitchFamily="18" charset="0"/>
                          <a:cs typeface="Calibri" panose="020F0502020204030204" pitchFamily="34" charset="0"/>
                          <a:sym typeface="Arial"/>
                        </a:rPr>
                        <a:t>Examinateur :  Un enseignant de LV </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fr-FR" sz="1300" b="1" i="0" u="none" strike="noStrike" kern="1200" cap="none" dirty="0">
                          <a:solidFill>
                            <a:schemeClr val="tx1"/>
                          </a:solidFill>
                          <a:effectLst/>
                          <a:latin typeface="Calibri" panose="020F0502020204030204" pitchFamily="34" charset="0"/>
                          <a:ea typeface="Cambria" panose="02040503050406030204" pitchFamily="18" charset="0"/>
                          <a:cs typeface="Calibri" panose="020F0502020204030204" pitchFamily="34" charset="0"/>
                          <a:sym typeface="Arial"/>
                        </a:rPr>
                        <a:t>Ressources :  Grille de synthèse annexe 9 de la NS d’évaluation (+ grilles par activités langagières DA)</a:t>
                      </a:r>
                    </a:p>
                    <a:p>
                      <a:pPr marL="285750" indent="-285750" algn="just">
                        <a:buFontTx/>
                        <a:buChar char="-"/>
                      </a:pPr>
                      <a:endParaRPr lang="fr-FR" sz="1400" dirty="0">
                        <a:solidFill>
                          <a:schemeClr val="tx1"/>
                        </a:solidFill>
                        <a:latin typeface="Calibri" panose="020F0502020204030204" pitchFamily="34" charset="0"/>
                        <a:ea typeface="Cambria" panose="02040503050406030204" pitchFamily="18" charset="0"/>
                        <a:cs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2756476514"/>
                  </a:ext>
                </a:extLst>
              </a:tr>
            </a:tbl>
          </a:graphicData>
        </a:graphic>
      </p:graphicFrame>
      <p:sp>
        <p:nvSpPr>
          <p:cNvPr id="6" name="ZoneTexte 5"/>
          <p:cNvSpPr txBox="1"/>
          <p:nvPr/>
        </p:nvSpPr>
        <p:spPr>
          <a:xfrm>
            <a:off x="194070" y="3314189"/>
            <a:ext cx="8463380" cy="2677656"/>
          </a:xfrm>
          <a:prstGeom prst="rect">
            <a:avLst/>
          </a:prstGeom>
          <a:noFill/>
          <a:ln w="12700">
            <a:solidFill>
              <a:srgbClr val="0000FF"/>
            </a:solidFill>
          </a:ln>
        </p:spPr>
        <p:txBody>
          <a:bodyPr wrap="square" rtlCol="0">
            <a:spAutoFit/>
          </a:bodyPr>
          <a:lstStyle/>
          <a:p>
            <a:r>
              <a:rPr lang="fr-FR" sz="1200" b="1" dirty="0">
                <a:latin typeface="Calibri" panose="020F0502020204030204" pitchFamily="34" charset="0"/>
                <a:cs typeface="Calibri" panose="020F0502020204030204" pitchFamily="34" charset="0"/>
              </a:rPr>
              <a:t>Situation A </a:t>
            </a:r>
            <a:r>
              <a:rPr lang="fr-FR" sz="1200" dirty="0">
                <a:latin typeface="Calibri" panose="020F0502020204030204" pitchFamily="34" charset="0"/>
                <a:cs typeface="Calibri" panose="020F0502020204030204" pitchFamily="34" charset="0"/>
              </a:rPr>
              <a:t>: durée max 1 h 30 (3 écoutes du doc sonore comprises). Un lien thématique entre les différentes parties du sujet est souhaité. Une unité de sens proposant un équilibre entre le domaine de la vie personnelle, sociale et culturelle et le domaine de la vie professionnelle est à privilégier. Les documents supports sont en relation avec ces 2 domaines et sont ancrés dans la réalité des </a:t>
            </a:r>
            <a:r>
              <a:rPr lang="fr-FR" sz="1200" dirty="0" err="1">
                <a:latin typeface="Calibri" panose="020F0502020204030204" pitchFamily="34" charset="0"/>
                <a:cs typeface="Calibri" panose="020F0502020204030204" pitchFamily="34" charset="0"/>
              </a:rPr>
              <a:t>paus</a:t>
            </a:r>
            <a:r>
              <a:rPr lang="fr-FR" sz="1200" dirty="0">
                <a:latin typeface="Calibri" panose="020F0502020204030204" pitchFamily="34" charset="0"/>
                <a:cs typeface="Calibri" panose="020F0502020204030204" pitchFamily="34" charset="0"/>
              </a:rPr>
              <a:t> de l’aire géographique de la langue étudiée. </a:t>
            </a:r>
          </a:p>
          <a:p>
            <a:r>
              <a:rPr lang="fr-FR" sz="1200" dirty="0">
                <a:latin typeface="Calibri" panose="020F0502020204030204" pitchFamily="34" charset="0"/>
                <a:cs typeface="Calibri" panose="020F0502020204030204" pitchFamily="34" charset="0"/>
              </a:rPr>
              <a:t>Les 3 parties de l’évaluation doivent être dissociées. </a:t>
            </a:r>
          </a:p>
          <a:p>
            <a:r>
              <a:rPr lang="fr-FR" sz="1200" dirty="0">
                <a:latin typeface="Calibri" panose="020F0502020204030204" pitchFamily="34" charset="0"/>
                <a:cs typeface="Calibri" panose="020F0502020204030204" pitchFamily="34" charset="0"/>
              </a:rPr>
              <a:t>A l’issue des 3 écoutes, le candidat utilise, comme il le souhaite, le temps dont il dispose pour réaliser l’ensemble des tâches demandées dans les trois activités langagières. </a:t>
            </a:r>
          </a:p>
          <a:p>
            <a:endParaRPr lang="fr-FR" sz="1200" dirty="0">
              <a:latin typeface="Calibri" panose="020F0502020204030204" pitchFamily="34" charset="0"/>
              <a:cs typeface="Calibri" panose="020F0502020204030204" pitchFamily="34" charset="0"/>
            </a:endParaRPr>
          </a:p>
          <a:p>
            <a:r>
              <a:rPr lang="fr-FR" sz="1200" b="1" dirty="0">
                <a:latin typeface="Calibri" panose="020F0502020204030204" pitchFamily="34" charset="0"/>
                <a:cs typeface="Calibri" panose="020F0502020204030204" pitchFamily="34" charset="0"/>
              </a:rPr>
              <a:t>Situation B </a:t>
            </a:r>
            <a:r>
              <a:rPr lang="fr-FR" sz="1200" dirty="0">
                <a:latin typeface="Calibri" panose="020F0502020204030204" pitchFamily="34" charset="0"/>
                <a:cs typeface="Calibri" panose="020F0502020204030204" pitchFamily="34" charset="0"/>
              </a:rPr>
              <a:t>: elle est indépendante de la situation A Oral individuel de 10 m</a:t>
            </a:r>
          </a:p>
          <a:p>
            <a:pPr marL="228600" indent="-228600">
              <a:buAutoNum type="arabicParenR"/>
            </a:pPr>
            <a:r>
              <a:rPr lang="fr-FR" sz="1200" dirty="0">
                <a:latin typeface="Calibri" panose="020F0502020204030204" pitchFamily="34" charset="0"/>
                <a:cs typeface="Calibri" panose="020F0502020204030204" pitchFamily="34" charset="0"/>
              </a:rPr>
              <a:t>Pendant un temps ne pouvant excéder 5 m le candidat présente oralement un sujet de son choix en lien avec les domaines de la vie personnelle, sociale, culturelle et de la vie professionnelle : thématiques étudiées en classe de LV ou projets développés dans le cadre de stages, d’actions… le candidat peut prendre appui sur un document iconographique. </a:t>
            </a:r>
          </a:p>
          <a:p>
            <a:pPr marL="228600" indent="-228600">
              <a:buAutoNum type="arabicParenR" startAt="2"/>
            </a:pPr>
            <a:r>
              <a:rPr lang="fr-FR" sz="1200" dirty="0">
                <a:latin typeface="Calibri" panose="020F0502020204030204" pitchFamily="34" charset="0"/>
                <a:cs typeface="Calibri" panose="020F0502020204030204" pitchFamily="34" charset="0"/>
              </a:rPr>
              <a:t>l’examinateur prend appui sur les éléments développés par le candidat pour conduire un échange oral d’une durée de 5 m</a:t>
            </a:r>
          </a:p>
          <a:p>
            <a:pPr marL="228600" indent="-228600">
              <a:buAutoNum type="arabicParenR" startAt="2"/>
            </a:pPr>
            <a:endParaRPr lang="fr-FR"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0737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6"/>
          <p:cNvSpPr txBox="1">
            <a:spLocks/>
          </p:cNvSpPr>
          <p:nvPr/>
        </p:nvSpPr>
        <p:spPr>
          <a:xfrm>
            <a:off x="348110" y="171440"/>
            <a:ext cx="8444907" cy="853796"/>
          </a:xfrm>
          <a:prstGeom prst="rect">
            <a:avLst/>
          </a:prstGeom>
        </p:spPr>
        <p:txBody>
          <a:bodyPr>
            <a:normAutofit fontScale="97500"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Mise en  œuvre de l’évaluation</a:t>
            </a:r>
          </a:p>
          <a:p>
            <a:pPr algn="ctr"/>
            <a:r>
              <a:rPr lang="fr-FR" sz="2800" dirty="0">
                <a:latin typeface="Calibri" panose="020F0502020204030204" pitchFamily="34" charset="0"/>
                <a:ea typeface="Cambria" panose="02040503050406030204" pitchFamily="18" charset="0"/>
                <a:cs typeface="Calibri" panose="020F0502020204030204" pitchFamily="34" charset="0"/>
              </a:rPr>
              <a:t>Pour les candidats hors ECCF</a:t>
            </a:r>
          </a:p>
        </p:txBody>
      </p:sp>
      <p:sp>
        <p:nvSpPr>
          <p:cNvPr id="3" name="ZoneTexte 2"/>
          <p:cNvSpPr txBox="1"/>
          <p:nvPr/>
        </p:nvSpPr>
        <p:spPr>
          <a:xfrm>
            <a:off x="348110" y="1468581"/>
            <a:ext cx="8574217" cy="3754874"/>
          </a:xfrm>
          <a:prstGeom prst="rect">
            <a:avLst/>
          </a:prstGeom>
          <a:noFill/>
        </p:spPr>
        <p:txBody>
          <a:bodyPr wrap="square" rtlCol="0">
            <a:spAutoFit/>
          </a:bodyPr>
          <a:lstStyle/>
          <a:p>
            <a:pPr algn="just"/>
            <a:r>
              <a:rPr lang="fr-FR" b="1" dirty="0">
                <a:latin typeface="Calibri" panose="020F0502020204030204" pitchFamily="34" charset="0"/>
                <a:cs typeface="Calibri" panose="020F0502020204030204" pitchFamily="34" charset="0"/>
              </a:rPr>
              <a:t>Situation d’évaluation 1 </a:t>
            </a:r>
            <a:r>
              <a:rPr lang="fr-FR" dirty="0">
                <a:latin typeface="Calibri" panose="020F0502020204030204" pitchFamily="34" charset="0"/>
                <a:cs typeface="Calibri" panose="020F0502020204030204" pitchFamily="34" charset="0"/>
              </a:rPr>
              <a:t>: présentation par le candidat d’un projet visant à développer son identité culturelle et professionnelle. Cette situation évalue les capacités C 3.1 et C3.2</a:t>
            </a:r>
          </a:p>
          <a:p>
            <a:pPr algn="just"/>
            <a:endParaRPr lang="fr-FR" dirty="0">
              <a:latin typeface="Calibri" panose="020F0502020204030204" pitchFamily="34" charset="0"/>
              <a:cs typeface="Calibri" panose="020F0502020204030204" pitchFamily="34" charset="0"/>
            </a:endParaRPr>
          </a:p>
          <a:p>
            <a:pPr algn="just"/>
            <a:r>
              <a:rPr lang="fr-FR" dirty="0">
                <a:latin typeface="Calibri" panose="020F0502020204030204" pitchFamily="34" charset="0"/>
                <a:cs typeface="Calibri" panose="020F0502020204030204" pitchFamily="34" charset="0"/>
              </a:rPr>
              <a:t>Un exposé par le candidat du projet professionnel du candidat : 10 m</a:t>
            </a:r>
          </a:p>
          <a:p>
            <a:pPr algn="just"/>
            <a:r>
              <a:rPr lang="fr-FR" dirty="0">
                <a:latin typeface="Calibri" panose="020F0502020204030204" pitchFamily="34" charset="0"/>
                <a:cs typeface="Calibri" panose="020F0502020204030204" pitchFamily="34" charset="0"/>
              </a:rPr>
              <a:t>L’exposé a été préparé en amont par le candidat qui peut avoir des documents support pour présenter son projet</a:t>
            </a:r>
          </a:p>
          <a:p>
            <a:pPr algn="just"/>
            <a:r>
              <a:rPr lang="fr-FR" dirty="0">
                <a:latin typeface="Calibri" panose="020F0502020204030204" pitchFamily="34" charset="0"/>
                <a:cs typeface="Calibri" panose="020F0502020204030204" pitchFamily="34" charset="0"/>
              </a:rPr>
              <a:t>Un échange oral de 10 m sur les éléments développés par le candidat</a:t>
            </a:r>
          </a:p>
          <a:p>
            <a:pPr algn="just"/>
            <a:r>
              <a:rPr lang="fr-FR" dirty="0">
                <a:latin typeface="Calibri" panose="020F0502020204030204" pitchFamily="34" charset="0"/>
                <a:cs typeface="Calibri" panose="020F0502020204030204" pitchFamily="34" charset="0"/>
              </a:rPr>
              <a:t>Examinateur : un enseignant d’ESC ou de lettres</a:t>
            </a:r>
          </a:p>
          <a:p>
            <a:pPr algn="just"/>
            <a:endParaRPr lang="fr-FR" dirty="0">
              <a:latin typeface="Calibri" panose="020F0502020204030204" pitchFamily="34" charset="0"/>
              <a:cs typeface="Calibri" panose="020F0502020204030204" pitchFamily="34" charset="0"/>
            </a:endParaRPr>
          </a:p>
          <a:p>
            <a:pPr algn="just"/>
            <a:r>
              <a:rPr lang="fr-FR" b="1" dirty="0">
                <a:latin typeface="Calibri" panose="020F0502020204030204" pitchFamily="34" charset="0"/>
                <a:cs typeface="Calibri" panose="020F0502020204030204" pitchFamily="34" charset="0"/>
              </a:rPr>
              <a:t>Situation d’évaluation 2 </a:t>
            </a:r>
            <a:r>
              <a:rPr lang="fr-FR" dirty="0">
                <a:latin typeface="Calibri" panose="020F0502020204030204" pitchFamily="34" charset="0"/>
                <a:cs typeface="Calibri" panose="020F0502020204030204" pitchFamily="34" charset="0"/>
              </a:rPr>
              <a:t>: durée totale de l’épreuve : 10 m</a:t>
            </a:r>
          </a:p>
          <a:p>
            <a:pPr algn="just"/>
            <a:r>
              <a:rPr lang="fr-FR" dirty="0">
                <a:latin typeface="Calibri" panose="020F0502020204030204" pitchFamily="34" charset="0"/>
                <a:cs typeface="Calibri" panose="020F0502020204030204" pitchFamily="34" charset="0"/>
              </a:rPr>
              <a:t> expression orale en continu et en interaction en langue étrangère. Pendant 3 minutes, le candidat présente en langue étrangère son projet présenté dans la situation d’évaluation 1 </a:t>
            </a:r>
          </a:p>
          <a:p>
            <a:pPr algn="just"/>
            <a:r>
              <a:rPr lang="fr-FR" dirty="0">
                <a:latin typeface="Calibri" panose="020F0502020204030204" pitchFamily="34" charset="0"/>
                <a:cs typeface="Calibri" panose="020F0502020204030204" pitchFamily="34" charset="0"/>
              </a:rPr>
              <a:t>Un échange oral de7 m sur les éléments développés par le candidat. </a:t>
            </a:r>
          </a:p>
          <a:p>
            <a:pPr algn="just"/>
            <a:r>
              <a:rPr lang="fr-FR" dirty="0">
                <a:latin typeface="Calibri" panose="020F0502020204030204" pitchFamily="34" charset="0"/>
                <a:cs typeface="Calibri" panose="020F0502020204030204" pitchFamily="34" charset="0"/>
              </a:rPr>
              <a:t>Le niveau attendu correspond aux descripteurs du niveau B1+ du cadre européen commun de référence en langues. </a:t>
            </a:r>
          </a:p>
          <a:p>
            <a:pPr algn="just"/>
            <a:endParaRPr lang="fr-FR" dirty="0">
              <a:latin typeface="Calibri" panose="020F0502020204030204" pitchFamily="34" charset="0"/>
              <a:cs typeface="Calibri" panose="020F0502020204030204" pitchFamily="34" charset="0"/>
            </a:endParaRPr>
          </a:p>
          <a:p>
            <a:pPr algn="just"/>
            <a:r>
              <a:rPr lang="fr-FR" dirty="0">
                <a:latin typeface="Calibri" panose="020F0502020204030204" pitchFamily="34" charset="0"/>
                <a:cs typeface="Calibri" panose="020F0502020204030204" pitchFamily="34" charset="0"/>
              </a:rPr>
              <a:t>La note de l’épreuve E3 est obtenue en calculant la moyenne des notes des 2 situations d’évaluation. </a:t>
            </a:r>
          </a:p>
          <a:p>
            <a:endParaRPr lang="fr-FR" dirty="0">
              <a:latin typeface="Calibri" panose="020F0502020204030204" pitchFamily="34" charset="0"/>
              <a:cs typeface="Calibri" panose="020F0502020204030204" pitchFamily="34" charset="0"/>
            </a:endParaRPr>
          </a:p>
          <a:p>
            <a:endParaRPr lang="fr-F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9440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6"/>
          <p:cNvSpPr txBox="1">
            <a:spLocks/>
          </p:cNvSpPr>
          <p:nvPr/>
        </p:nvSpPr>
        <p:spPr>
          <a:xfrm>
            <a:off x="204509" y="208839"/>
            <a:ext cx="8597746" cy="661339"/>
          </a:xfrm>
          <a:prstGeom prst="rect">
            <a:avLst/>
          </a:prstGeom>
        </p:spPr>
        <p:txBody>
          <a:bodyPr>
            <a:normAutofit fontScale="52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4700" dirty="0">
                <a:latin typeface="Calibri" panose="020F0502020204030204" pitchFamily="34" charset="0"/>
                <a:ea typeface="Cambria" panose="02040503050406030204" pitchFamily="18" charset="0"/>
                <a:cs typeface="Calibri" panose="020F0502020204030204" pitchFamily="34" charset="0"/>
              </a:rPr>
              <a:t>L’organisation de la formation en MG 3</a:t>
            </a:r>
            <a:br>
              <a:rPr lang="fr-FR" sz="4700" dirty="0">
                <a:latin typeface="Calibri" panose="020F0502020204030204" pitchFamily="34" charset="0"/>
                <a:ea typeface="Cambria" panose="02040503050406030204" pitchFamily="18" charset="0"/>
                <a:cs typeface="Calibri" panose="020F0502020204030204" pitchFamily="34" charset="0"/>
              </a:rPr>
            </a:br>
            <a:r>
              <a:rPr lang="fr-FR" sz="3300" i="1" dirty="0">
                <a:latin typeface="Calibri" panose="020F0502020204030204" pitchFamily="34" charset="0"/>
                <a:ea typeface="Cambria" panose="02040503050406030204" pitchFamily="18" charset="0"/>
                <a:cs typeface="Calibri" panose="020F0502020204030204" pitchFamily="34" charset="0"/>
              </a:rPr>
              <a:t>Construction et expressions des identités culturelles et professionnelles</a:t>
            </a:r>
          </a:p>
        </p:txBody>
      </p:sp>
      <p:graphicFrame>
        <p:nvGraphicFramePr>
          <p:cNvPr id="4" name="Tableau 3"/>
          <p:cNvGraphicFramePr>
            <a:graphicFrameLocks noGrp="1"/>
          </p:cNvGraphicFramePr>
          <p:nvPr>
            <p:extLst>
              <p:ext uri="{D42A27DB-BD31-4B8C-83A1-F6EECF244321}">
                <p14:modId xmlns:p14="http://schemas.microsoft.com/office/powerpoint/2010/main" val="2590553309"/>
              </p:ext>
            </p:extLst>
          </p:nvPr>
        </p:nvGraphicFramePr>
        <p:xfrm>
          <a:off x="204509" y="1014329"/>
          <a:ext cx="8597746" cy="2216873"/>
        </p:xfrm>
        <a:graphic>
          <a:graphicData uri="http://schemas.openxmlformats.org/drawingml/2006/table">
            <a:tbl>
              <a:tblPr firstRow="1" firstCol="1" bandRow="1"/>
              <a:tblGrid>
                <a:gridCol w="6260139">
                  <a:extLst>
                    <a:ext uri="{9D8B030D-6E8A-4147-A177-3AD203B41FA5}">
                      <a16:colId xmlns:a16="http://schemas.microsoft.com/office/drawing/2014/main" val="3577741298"/>
                    </a:ext>
                  </a:extLst>
                </a:gridCol>
                <a:gridCol w="2337607">
                  <a:extLst>
                    <a:ext uri="{9D8B030D-6E8A-4147-A177-3AD203B41FA5}">
                      <a16:colId xmlns:a16="http://schemas.microsoft.com/office/drawing/2014/main" val="3054919504"/>
                    </a:ext>
                  </a:extLst>
                </a:gridCol>
              </a:tblGrid>
              <a:tr h="445658">
                <a:tc>
                  <a:txBody>
                    <a:bodyPr/>
                    <a:lstStyle/>
                    <a:p>
                      <a:pPr algn="ctr" fontAlgn="base">
                        <a:lnSpc>
                          <a:spcPct val="107000"/>
                        </a:lnSpc>
                        <a:spcAft>
                          <a:spcPts val="800"/>
                        </a:spcAft>
                      </a:pPr>
                      <a:r>
                        <a:rPr lang="fr-FR" sz="1400" b="1" dirty="0">
                          <a:effectLst/>
                          <a:latin typeface="Calibri" panose="020F0502020204030204" pitchFamily="34" charset="0"/>
                          <a:ea typeface="Cambria" panose="02040503050406030204" pitchFamily="18" charset="0"/>
                          <a:cs typeface="Calibri" panose="020F0502020204030204" pitchFamily="34" charset="0"/>
                        </a:rPr>
                        <a:t>Disciplines </a:t>
                      </a:r>
                      <a:endParaRPr lang="fr-FR" sz="1400" dirty="0">
                        <a:effectLst/>
                        <a:latin typeface="Calibri" panose="020F0502020204030204" pitchFamily="34" charset="0"/>
                        <a:ea typeface="Cambria" panose="02040503050406030204" pitchFamily="18" charset="0"/>
                        <a:cs typeface="Calibri" panose="020F0502020204030204" pitchFamily="34" charset="0"/>
                      </a:endParaRPr>
                    </a:p>
                  </a:txBody>
                  <a:tcPr marL="68580" marR="6858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chemeClr val="accent3">
                        <a:lumMod val="40000"/>
                        <a:lumOff val="60000"/>
                      </a:schemeClr>
                    </a:solidFill>
                  </a:tcPr>
                </a:tc>
                <a:tc>
                  <a:txBody>
                    <a:bodyPr/>
                    <a:lstStyle/>
                    <a:p>
                      <a:pPr algn="ctr" fontAlgn="base">
                        <a:lnSpc>
                          <a:spcPct val="107000"/>
                        </a:lnSpc>
                        <a:spcAft>
                          <a:spcPts val="800"/>
                        </a:spcAft>
                      </a:pPr>
                      <a:r>
                        <a:rPr lang="fr-FR" sz="1400" b="1" dirty="0">
                          <a:effectLst/>
                          <a:latin typeface="Calibri" panose="020F0502020204030204" pitchFamily="34" charset="0"/>
                          <a:ea typeface="Cambria" panose="02040503050406030204" pitchFamily="18" charset="0"/>
                          <a:cs typeface="Calibri" panose="020F0502020204030204" pitchFamily="34" charset="0"/>
                        </a:rPr>
                        <a:t>Volumes horaires hebdomadaires</a:t>
                      </a:r>
                      <a:endParaRPr lang="fr-FR" sz="1400" dirty="0">
                        <a:effectLst/>
                        <a:latin typeface="Calibri" panose="020F0502020204030204" pitchFamily="34" charset="0"/>
                        <a:ea typeface="Cambria" panose="02040503050406030204" pitchFamily="18" charset="0"/>
                        <a:cs typeface="Calibri" panose="020F0502020204030204" pitchFamily="34" charset="0"/>
                      </a:endParaRPr>
                    </a:p>
                  </a:txBody>
                  <a:tcPr marL="68580" marR="6858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79311491"/>
                  </a:ext>
                </a:extLst>
              </a:tr>
              <a:tr h="633382">
                <a:tc>
                  <a:txBody>
                    <a:bodyPr/>
                    <a:lstStyle/>
                    <a:p>
                      <a:pPr algn="ctr" fontAlgn="base">
                        <a:lnSpc>
                          <a:spcPct val="107000"/>
                        </a:lnSpc>
                        <a:spcAft>
                          <a:spcPts val="800"/>
                        </a:spcAft>
                      </a:pPr>
                      <a:r>
                        <a:rPr lang="fr-FR" sz="1400" dirty="0">
                          <a:effectLst/>
                          <a:latin typeface="Calibri" panose="020F0502020204030204" pitchFamily="34" charset="0"/>
                          <a:ea typeface="Cambria" panose="02040503050406030204" pitchFamily="18" charset="0"/>
                          <a:cs typeface="Calibri" panose="020F0502020204030204" pitchFamily="34" charset="0"/>
                        </a:rPr>
                        <a:t>Lettres </a:t>
                      </a:r>
                    </a:p>
                  </a:txBody>
                  <a:tcPr marL="68580" marR="68580"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fontAlgn="base">
                        <a:lnSpc>
                          <a:spcPct val="107000"/>
                        </a:lnSpc>
                        <a:spcAft>
                          <a:spcPts val="800"/>
                        </a:spcAft>
                      </a:pPr>
                      <a:r>
                        <a:rPr lang="fr-FR" sz="14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0,25</a:t>
                      </a:r>
                    </a:p>
                  </a:txBody>
                  <a:tcPr marL="68580" marR="68580"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1731651697"/>
                  </a:ext>
                </a:extLst>
              </a:tr>
              <a:tr h="633382">
                <a:tc>
                  <a:txBody>
                    <a:bodyPr/>
                    <a:lstStyle/>
                    <a:p>
                      <a:pPr algn="ctr" fontAlgn="base">
                        <a:lnSpc>
                          <a:spcPct val="107000"/>
                        </a:lnSpc>
                        <a:spcAft>
                          <a:spcPts val="800"/>
                        </a:spcAft>
                      </a:pPr>
                      <a:r>
                        <a:rPr lang="fr-FR" sz="1400" dirty="0">
                          <a:effectLst/>
                          <a:latin typeface="Calibri" panose="020F0502020204030204" pitchFamily="34" charset="0"/>
                          <a:ea typeface="Cambria" panose="02040503050406030204" pitchFamily="18" charset="0"/>
                          <a:cs typeface="Calibri" panose="020F0502020204030204" pitchFamily="34" charset="0"/>
                        </a:rPr>
                        <a:t>ESC </a:t>
                      </a:r>
                    </a:p>
                  </a:txBody>
                  <a:tcPr marL="68580" marR="68580"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fontAlgn="base">
                        <a:lnSpc>
                          <a:spcPct val="107000"/>
                        </a:lnSpc>
                        <a:spcAft>
                          <a:spcPts val="800"/>
                        </a:spcAft>
                      </a:pPr>
                      <a:r>
                        <a:rPr lang="fr-FR" sz="14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1</a:t>
                      </a:r>
                    </a:p>
                  </a:txBody>
                  <a:tcPr marL="68580" marR="68580"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1162084875"/>
                  </a:ext>
                </a:extLst>
              </a:tr>
              <a:tr h="493544">
                <a:tc>
                  <a:txBody>
                    <a:bodyPr/>
                    <a:lstStyle/>
                    <a:p>
                      <a:pPr algn="ctr" fontAlgn="base">
                        <a:lnSpc>
                          <a:spcPct val="107000"/>
                        </a:lnSpc>
                        <a:spcAft>
                          <a:spcPts val="800"/>
                        </a:spcAft>
                      </a:pPr>
                      <a:r>
                        <a:rPr lang="fr-FR" sz="1400" dirty="0">
                          <a:effectLst/>
                          <a:latin typeface="Calibri" panose="020F0502020204030204" pitchFamily="34" charset="0"/>
                          <a:ea typeface="Cambria" panose="02040503050406030204" pitchFamily="18" charset="0"/>
                          <a:cs typeface="Calibri" panose="020F0502020204030204" pitchFamily="34" charset="0"/>
                        </a:rPr>
                        <a:t>LV </a:t>
                      </a:r>
                    </a:p>
                  </a:txBody>
                  <a:tcPr marL="68580" marR="68580"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fontAlgn="base">
                        <a:lnSpc>
                          <a:spcPct val="107000"/>
                        </a:lnSpc>
                        <a:spcAft>
                          <a:spcPts val="800"/>
                        </a:spcAft>
                      </a:pPr>
                      <a:r>
                        <a:rPr lang="fr-FR" sz="14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1,75</a:t>
                      </a:r>
                    </a:p>
                  </a:txBody>
                  <a:tcPr marL="68580" marR="68580"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622685287"/>
                  </a:ext>
                </a:extLst>
              </a:tr>
            </a:tbl>
          </a:graphicData>
        </a:graphic>
      </p:graphicFrame>
      <p:sp>
        <p:nvSpPr>
          <p:cNvPr id="5" name="ZoneTexte 4"/>
          <p:cNvSpPr txBox="1"/>
          <p:nvPr/>
        </p:nvSpPr>
        <p:spPr>
          <a:xfrm>
            <a:off x="239232" y="3491344"/>
            <a:ext cx="8563023" cy="2790045"/>
          </a:xfrm>
          <a:prstGeom prst="rect">
            <a:avLst/>
          </a:prstGeom>
          <a:noFill/>
          <a:ln>
            <a:solidFill>
              <a:schemeClr val="accent1">
                <a:lumMod val="75000"/>
              </a:schemeClr>
            </a:solidFill>
          </a:ln>
        </p:spPr>
        <p:txBody>
          <a:bodyPr wrap="square" rtlCol="0">
            <a:spAutoFit/>
          </a:bodyPr>
          <a:lstStyle/>
          <a:p>
            <a:pPr algn="just"/>
            <a:r>
              <a:rPr lang="fr-FR" sz="1600" b="1" dirty="0">
                <a:latin typeface="Calibri" panose="020F0502020204030204" pitchFamily="34" charset="0"/>
                <a:ea typeface="Cambria" panose="02040503050406030204" pitchFamily="18" charset="0"/>
                <a:cs typeface="Calibri" panose="020F0502020204030204" pitchFamily="34" charset="0"/>
              </a:rPr>
              <a:t>La place des Enseignements à l‘Initiative de l’Etablissement (EIE)</a:t>
            </a:r>
            <a:r>
              <a:rPr lang="fr-FR" sz="1600" dirty="0">
                <a:latin typeface="Calibri" panose="020F0502020204030204" pitchFamily="34" charset="0"/>
                <a:ea typeface="Cambria" panose="02040503050406030204" pitchFamily="18" charset="0"/>
                <a:cs typeface="Calibri" panose="020F0502020204030204" pitchFamily="34" charset="0"/>
              </a:rPr>
              <a:t>:</a:t>
            </a:r>
          </a:p>
          <a:p>
            <a:pPr algn="just"/>
            <a:endParaRPr lang="fr-FR" sz="1600" dirty="0">
              <a:latin typeface="Calibri" panose="020F0502020204030204" pitchFamily="34" charset="0"/>
              <a:ea typeface="Cambria" panose="02040503050406030204" pitchFamily="18" charset="0"/>
              <a:cs typeface="Calibri" panose="020F0502020204030204" pitchFamily="34" charset="0"/>
            </a:endParaRPr>
          </a:p>
          <a:p>
            <a:pPr marL="285750" indent="-285750" algn="just">
              <a:buFontTx/>
              <a:buChar char="-"/>
            </a:pPr>
            <a:r>
              <a:rPr lang="fr-FR" sz="1600" dirty="0">
                <a:latin typeface="Calibri" panose="020F0502020204030204" pitchFamily="34" charset="0"/>
                <a:ea typeface="Cambria" panose="02040503050406030204" pitchFamily="18" charset="0"/>
                <a:cs typeface="Calibri" panose="020F0502020204030204" pitchFamily="34" charset="0"/>
              </a:rPr>
              <a:t>Association des disciplines du domaine professionnel aux disciplines impliquées dans le module, pour l’acquisition de la capacité C3.2 ‘’Positionner son projet professionnel’’. </a:t>
            </a:r>
          </a:p>
          <a:p>
            <a:pPr marL="285750" indent="-285750" algn="just">
              <a:buFontTx/>
              <a:buChar char="-"/>
            </a:pPr>
            <a:endParaRPr lang="fr-FR" sz="1600" dirty="0">
              <a:latin typeface="Calibri" panose="020F0502020204030204" pitchFamily="34" charset="0"/>
              <a:ea typeface="Cambria" panose="02040503050406030204" pitchFamily="18" charset="0"/>
              <a:cs typeface="Calibri" panose="020F0502020204030204" pitchFamily="34" charset="0"/>
            </a:endParaRPr>
          </a:p>
          <a:p>
            <a:pPr marL="285750" indent="-285750" algn="just">
              <a:buFontTx/>
              <a:buChar char="-"/>
            </a:pPr>
            <a:r>
              <a:rPr lang="fr-FR" sz="1600" dirty="0">
                <a:latin typeface="Calibri" panose="020F0502020204030204" pitchFamily="34" charset="0"/>
                <a:ea typeface="Cambria" panose="02040503050406030204" pitchFamily="18" charset="0"/>
                <a:cs typeface="Calibri" panose="020F0502020204030204" pitchFamily="34" charset="0"/>
              </a:rPr>
              <a:t>Totalement à l’initiative de l’établissement, les EIE sont bien le support principal de l’accompagnement de l’apprenant dans l’élaboration de son projet professionnel.</a:t>
            </a:r>
          </a:p>
          <a:p>
            <a:pPr algn="just"/>
            <a:endParaRPr lang="fr-FR" sz="1600" dirty="0">
              <a:latin typeface="Calibri" panose="020F0502020204030204" pitchFamily="34" charset="0"/>
              <a:ea typeface="Cambria" panose="02040503050406030204" pitchFamily="18" charset="0"/>
              <a:cs typeface="Calibri" panose="020F0502020204030204" pitchFamily="34" charset="0"/>
            </a:endParaRPr>
          </a:p>
          <a:p>
            <a:pPr algn="just"/>
            <a:r>
              <a:rPr lang="fr-FR" sz="1600" dirty="0">
                <a:latin typeface="Calibri" panose="020F0502020204030204" pitchFamily="34" charset="0"/>
                <a:ea typeface="Cambria" panose="02040503050406030204" pitchFamily="18" charset="0"/>
                <a:cs typeface="Calibri" panose="020F0502020204030204" pitchFamily="34" charset="0"/>
              </a:rPr>
              <a:t> -     Volume horaire mobilisable :  volume global 110h (à répartir entre les blocs 3 et 4)</a:t>
            </a:r>
          </a:p>
          <a:p>
            <a:pPr algn="just"/>
            <a:r>
              <a:rPr lang="fr-FR" sz="1600" dirty="0">
                <a:latin typeface="Calibri" panose="020F0502020204030204" pitchFamily="34" charset="0"/>
                <a:ea typeface="Cambria" panose="02040503050406030204" pitchFamily="18" charset="0"/>
                <a:cs typeface="Calibri" panose="020F0502020204030204" pitchFamily="34" charset="0"/>
              </a:rPr>
              <a:t>Pour la formation par apprentissage il est possible de travailler en EIE ou sur du temps consacré à l’explicitation du vécu de l’apprenant en entreprise</a:t>
            </a:r>
          </a:p>
        </p:txBody>
      </p:sp>
    </p:spTree>
    <p:extLst>
      <p:ext uri="{BB962C8B-B14F-4D97-AF65-F5344CB8AC3E}">
        <p14:creationId xmlns:p14="http://schemas.microsoft.com/office/powerpoint/2010/main" val="3826480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5710" y="0"/>
            <a:ext cx="7989454" cy="307777"/>
          </a:xfrm>
          <a:prstGeom prst="rect">
            <a:avLst/>
          </a:prstGeom>
          <a:noFill/>
        </p:spPr>
        <p:txBody>
          <a:bodyPr wrap="square" rtlCol="0">
            <a:spAutoFit/>
          </a:bodyPr>
          <a:lstStyle/>
          <a:p>
            <a:pPr algn="ctr"/>
            <a:r>
              <a:rPr lang="fr-FR" dirty="0">
                <a:latin typeface="Calibri" panose="020F0502020204030204" pitchFamily="34" charset="0"/>
                <a:cs typeface="Calibri" panose="020F0502020204030204" pitchFamily="34" charset="0"/>
              </a:rPr>
              <a:t>Fiche guide pour la mise en place d’un EIE</a:t>
            </a:r>
          </a:p>
        </p:txBody>
      </p:sp>
      <p:graphicFrame>
        <p:nvGraphicFramePr>
          <p:cNvPr id="3" name="Tableau 2"/>
          <p:cNvGraphicFramePr>
            <a:graphicFrameLocks noGrp="1"/>
          </p:cNvGraphicFramePr>
          <p:nvPr>
            <p:extLst>
              <p:ext uri="{D42A27DB-BD31-4B8C-83A1-F6EECF244321}">
                <p14:modId xmlns:p14="http://schemas.microsoft.com/office/powerpoint/2010/main" val="2319409956"/>
              </p:ext>
            </p:extLst>
          </p:nvPr>
        </p:nvGraphicFramePr>
        <p:xfrm>
          <a:off x="243840" y="307777"/>
          <a:ext cx="8696960" cy="6468944"/>
        </p:xfrm>
        <a:graphic>
          <a:graphicData uri="http://schemas.openxmlformats.org/drawingml/2006/table">
            <a:tbl>
              <a:tblPr/>
              <a:tblGrid>
                <a:gridCol w="886087">
                  <a:extLst>
                    <a:ext uri="{9D8B030D-6E8A-4147-A177-3AD203B41FA5}">
                      <a16:colId xmlns:a16="http://schemas.microsoft.com/office/drawing/2014/main" val="2771640088"/>
                    </a:ext>
                  </a:extLst>
                </a:gridCol>
                <a:gridCol w="3687757">
                  <a:extLst>
                    <a:ext uri="{9D8B030D-6E8A-4147-A177-3AD203B41FA5}">
                      <a16:colId xmlns:a16="http://schemas.microsoft.com/office/drawing/2014/main" val="2836741414"/>
                    </a:ext>
                  </a:extLst>
                </a:gridCol>
                <a:gridCol w="2417529">
                  <a:extLst>
                    <a:ext uri="{9D8B030D-6E8A-4147-A177-3AD203B41FA5}">
                      <a16:colId xmlns:a16="http://schemas.microsoft.com/office/drawing/2014/main" val="1179027020"/>
                    </a:ext>
                  </a:extLst>
                </a:gridCol>
                <a:gridCol w="1705587">
                  <a:extLst>
                    <a:ext uri="{9D8B030D-6E8A-4147-A177-3AD203B41FA5}">
                      <a16:colId xmlns:a16="http://schemas.microsoft.com/office/drawing/2014/main" val="4121465033"/>
                    </a:ext>
                  </a:extLst>
                </a:gridCol>
              </a:tblGrid>
              <a:tr h="189993">
                <a:tc>
                  <a:txBody>
                    <a:bodyPr/>
                    <a:lstStyle/>
                    <a:p>
                      <a:pPr algn="ctr" rtl="0"/>
                      <a:r>
                        <a:rPr lang="fr-FR" sz="1000" b="1" dirty="0">
                          <a:effectLst/>
                          <a:latin typeface="Calibri" panose="020F0502020204030204" pitchFamily="34" charset="0"/>
                          <a:cs typeface="Calibri" panose="020F0502020204030204" pitchFamily="34" charset="0"/>
                        </a:rPr>
                        <a:t>Étapes</a:t>
                      </a:r>
                    </a:p>
                  </a:txBody>
                  <a:tcPr marL="18398" marR="18398" marT="18398" marB="18398">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a:r>
                        <a:rPr lang="fr-FR" sz="1000" b="1" dirty="0">
                          <a:effectLst/>
                          <a:latin typeface="Calibri" panose="020F0502020204030204" pitchFamily="34" charset="0"/>
                          <a:cs typeface="Calibri" panose="020F0502020204030204" pitchFamily="34" charset="0"/>
                        </a:rPr>
                        <a:t>Contenu</a:t>
                      </a:r>
                    </a:p>
                  </a:txBody>
                  <a:tcPr marL="18398" marR="18398" marT="18398" marB="18398">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a:r>
                        <a:rPr lang="fr-FR" sz="1000" b="1" dirty="0">
                          <a:effectLst/>
                          <a:latin typeface="Calibri" panose="020F0502020204030204" pitchFamily="34" charset="0"/>
                          <a:cs typeface="Calibri" panose="020F0502020204030204" pitchFamily="34" charset="0"/>
                        </a:rPr>
                        <a:t>Personnes concernées</a:t>
                      </a:r>
                    </a:p>
                  </a:txBody>
                  <a:tcPr marL="18398" marR="18398" marT="18398" marB="18398">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a:r>
                        <a:rPr lang="fr-FR" sz="1000" b="1" dirty="0">
                          <a:effectLst/>
                          <a:latin typeface="Calibri" panose="020F0502020204030204" pitchFamily="34" charset="0"/>
                          <a:cs typeface="Calibri" panose="020F0502020204030204" pitchFamily="34" charset="0"/>
                        </a:rPr>
                        <a:t>Échéancier</a:t>
                      </a:r>
                    </a:p>
                  </a:txBody>
                  <a:tcPr marL="18398" marR="18398" marT="18398" marB="18398">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181537"/>
                  </a:ext>
                </a:extLst>
              </a:tr>
              <a:tr h="476869">
                <a:tc rowSpan="4">
                  <a:txBody>
                    <a:bodyPr/>
                    <a:lstStyle/>
                    <a:p>
                      <a:pPr algn="ctr" rtl="0"/>
                      <a:r>
                        <a:rPr lang="fr-FR" sz="900" dirty="0">
                          <a:effectLst/>
                          <a:latin typeface="Calibri" panose="020F0502020204030204" pitchFamily="34" charset="0"/>
                          <a:cs typeface="Calibri" panose="020F0502020204030204" pitchFamily="34" charset="0"/>
                        </a:rPr>
                        <a:t>Initier la démarche de création d’un EIE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Réunion de l'équipe pédagogique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Direction adjointe</a:t>
                      </a:r>
                    </a:p>
                    <a:p>
                      <a:pPr rtl="0"/>
                      <a:r>
                        <a:rPr lang="fr-FR" sz="900" dirty="0">
                          <a:effectLst/>
                          <a:latin typeface="Calibri" panose="020F0502020204030204" pitchFamily="34" charset="0"/>
                          <a:cs typeface="Calibri" panose="020F0502020204030204" pitchFamily="34" charset="0"/>
                        </a:rPr>
                        <a:t>Prof </a:t>
                      </a:r>
                      <a:r>
                        <a:rPr lang="fr-FR" sz="900" dirty="0" err="1">
                          <a:effectLst/>
                          <a:latin typeface="Calibri" panose="020F0502020204030204" pitchFamily="34" charset="0"/>
                          <a:cs typeface="Calibri" panose="020F0502020204030204" pitchFamily="34" charset="0"/>
                        </a:rPr>
                        <a:t>principal.e</a:t>
                      </a:r>
                      <a:r>
                        <a:rPr lang="fr-FR" sz="900" dirty="0">
                          <a:effectLst/>
                          <a:latin typeface="Calibri" panose="020F0502020204030204" pitchFamily="34" charset="0"/>
                          <a:cs typeface="Calibri" panose="020F0502020204030204" pitchFamily="34" charset="0"/>
                        </a:rPr>
                        <a:t> et/ou </a:t>
                      </a:r>
                      <a:r>
                        <a:rPr lang="fr-FR" sz="900" dirty="0" err="1">
                          <a:effectLst/>
                          <a:latin typeface="Calibri" panose="020F0502020204030204" pitchFamily="34" charset="0"/>
                          <a:cs typeface="Calibri" panose="020F0502020204030204" pitchFamily="34" charset="0"/>
                        </a:rPr>
                        <a:t>coordo</a:t>
                      </a:r>
                      <a:endParaRPr lang="fr-FR" sz="900" dirty="0">
                        <a:effectLst/>
                        <a:latin typeface="Calibri" panose="020F0502020204030204" pitchFamily="34" charset="0"/>
                        <a:cs typeface="Calibri" panose="020F0502020204030204" pitchFamily="34" charset="0"/>
                      </a:endParaRP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a:effectLst/>
                          <a:latin typeface="Calibri" panose="020F0502020204030204" pitchFamily="34" charset="0"/>
                          <a:cs typeface="Calibri" panose="020F0502020204030204" pitchFamily="34" charset="0"/>
                        </a:rPr>
                        <a:t>N-1 en juin présentation EIE au CA puis complétée au CA de début d’année scolaire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5563544"/>
                  </a:ext>
                </a:extLst>
              </a:tr>
              <a:tr h="182636">
                <a:tc vMerge="1">
                  <a:txBody>
                    <a:bodyPr/>
                    <a:lstStyle/>
                    <a:p>
                      <a:endParaRPr lang="fr-FR"/>
                    </a:p>
                  </a:txBody>
                  <a:tcPr/>
                </a:tc>
                <a:tc>
                  <a:txBody>
                    <a:bodyPr/>
                    <a:lstStyle/>
                    <a:p>
                      <a:pPr rtl="0"/>
                      <a:r>
                        <a:rPr lang="fr-FR" sz="900" dirty="0">
                          <a:effectLst/>
                          <a:latin typeface="Calibri" panose="020F0502020204030204" pitchFamily="34" charset="0"/>
                          <a:cs typeface="Calibri" panose="020F0502020204030204" pitchFamily="34" charset="0"/>
                        </a:rPr>
                        <a:t>Choix des thématiques de l’EIE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Équipe pédagogique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a:effectLst/>
                          <a:latin typeface="Calibri" panose="020F0502020204030204" pitchFamily="34" charset="0"/>
                          <a:cs typeface="Calibri" panose="020F0502020204030204" pitchFamily="34" charset="0"/>
                        </a:rPr>
                        <a:t>N-1 en juin</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1009088"/>
                  </a:ext>
                </a:extLst>
              </a:tr>
              <a:tr h="182636">
                <a:tc vMerge="1">
                  <a:txBody>
                    <a:bodyPr/>
                    <a:lstStyle/>
                    <a:p>
                      <a:endParaRPr lang="fr-FR"/>
                    </a:p>
                  </a:txBody>
                  <a:tcPr/>
                </a:tc>
                <a:tc>
                  <a:txBody>
                    <a:bodyPr/>
                    <a:lstStyle/>
                    <a:p>
                      <a:pPr rtl="0"/>
                      <a:r>
                        <a:rPr lang="fr-FR" sz="900" dirty="0">
                          <a:effectLst/>
                          <a:latin typeface="Calibri" panose="020F0502020204030204" pitchFamily="34" charset="0"/>
                          <a:cs typeface="Calibri" panose="020F0502020204030204" pitchFamily="34" charset="0"/>
                        </a:rPr>
                        <a:t>Définition des objectifs</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Équipe pédagogique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a:effectLst/>
                          <a:latin typeface="Calibri" panose="020F0502020204030204" pitchFamily="34" charset="0"/>
                          <a:cs typeface="Calibri" panose="020F0502020204030204" pitchFamily="34" charset="0"/>
                        </a:rPr>
                        <a:t>Juin N-1</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973181"/>
                  </a:ext>
                </a:extLst>
              </a:tr>
              <a:tr h="182636">
                <a:tc vMerge="1">
                  <a:txBody>
                    <a:bodyPr/>
                    <a:lstStyle/>
                    <a:p>
                      <a:endParaRPr lang="fr-FR"/>
                    </a:p>
                  </a:txBody>
                  <a:tcPr/>
                </a:tc>
                <a:tc>
                  <a:txBody>
                    <a:bodyPr/>
                    <a:lstStyle/>
                    <a:p>
                      <a:pPr rtl="0"/>
                      <a:r>
                        <a:rPr lang="fr-FR" sz="900" dirty="0">
                          <a:effectLst/>
                          <a:latin typeface="Calibri" panose="020F0502020204030204" pitchFamily="34" charset="0"/>
                          <a:cs typeface="Calibri" panose="020F0502020204030204" pitchFamily="34" charset="0"/>
                        </a:rPr>
                        <a:t>Répartition des heures</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Direction adjointe et équipe pédagogique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a:effectLst/>
                          <a:latin typeface="Calibri" panose="020F0502020204030204" pitchFamily="34" charset="0"/>
                          <a:cs typeface="Calibri" panose="020F0502020204030204" pitchFamily="34" charset="0"/>
                        </a:rPr>
                        <a:t>Juin N-1</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5748969"/>
                  </a:ext>
                </a:extLst>
              </a:tr>
              <a:tr h="623986">
                <a:tc rowSpan="4">
                  <a:txBody>
                    <a:bodyPr/>
                    <a:lstStyle/>
                    <a:p>
                      <a:pPr algn="ctr" rtl="0"/>
                      <a:r>
                        <a:rPr lang="fr-FR" sz="900" dirty="0">
                          <a:effectLst/>
                          <a:latin typeface="Calibri" panose="020F0502020204030204" pitchFamily="34" charset="0"/>
                          <a:cs typeface="Calibri" panose="020F0502020204030204" pitchFamily="34" charset="0"/>
                        </a:rPr>
                        <a:t>Préparer la mise en œuvre de l’EIE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Créer les séquences en pluri, inter ou </a:t>
                      </a:r>
                      <a:r>
                        <a:rPr lang="fr-FR" sz="900" dirty="0" err="1">
                          <a:effectLst/>
                          <a:latin typeface="Calibri" panose="020F0502020204030204" pitchFamily="34" charset="0"/>
                          <a:cs typeface="Calibri" panose="020F0502020204030204" pitchFamily="34" charset="0"/>
                        </a:rPr>
                        <a:t>monodisciplinaire</a:t>
                      </a:r>
                      <a:r>
                        <a:rPr lang="fr-FR" sz="900" dirty="0">
                          <a:effectLst/>
                          <a:latin typeface="Calibri" panose="020F0502020204030204" pitchFamily="34" charset="0"/>
                          <a:cs typeface="Calibri" panose="020F0502020204030204" pitchFamily="34" charset="0"/>
                        </a:rPr>
                        <a:t>, définir les objectifs à atteindre, les savoirs à mobiliser</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err="1">
                          <a:effectLst/>
                          <a:latin typeface="Calibri" panose="020F0502020204030204" pitchFamily="34" charset="0"/>
                          <a:cs typeface="Calibri" panose="020F0502020204030204" pitchFamily="34" charset="0"/>
                        </a:rPr>
                        <a:t>Enseignant.e.s</a:t>
                      </a:r>
                      <a:r>
                        <a:rPr lang="fr-FR" sz="900" dirty="0">
                          <a:effectLst/>
                          <a:latin typeface="Calibri" panose="020F0502020204030204" pitchFamily="34" charset="0"/>
                          <a:cs typeface="Calibri" panose="020F0502020204030204" pitchFamily="34" charset="0"/>
                        </a:rPr>
                        <a:t> de l' EIE.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Septembre puis réajustées à chaque fin de trimestre avec affichage pour l’ensemble des enseignants, des élèves</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7684022"/>
                  </a:ext>
                </a:extLst>
              </a:tr>
              <a:tr h="329753">
                <a:tc vMerge="1">
                  <a:txBody>
                    <a:bodyPr/>
                    <a:lstStyle/>
                    <a:p>
                      <a:endParaRPr lang="fr-FR"/>
                    </a:p>
                  </a:txBody>
                  <a:tcPr/>
                </a:tc>
                <a:tc>
                  <a:txBody>
                    <a:bodyPr/>
                    <a:lstStyle/>
                    <a:p>
                      <a:pPr rtl="0"/>
                      <a:r>
                        <a:rPr lang="fr-FR" sz="900" dirty="0">
                          <a:effectLst/>
                          <a:latin typeface="Calibri" panose="020F0502020204030204" pitchFamily="34" charset="0"/>
                          <a:cs typeface="Calibri" panose="020F0502020204030204" pitchFamily="34" charset="0"/>
                        </a:rPr>
                        <a:t>Faire les liens avec les disciplines</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a:effectLst/>
                          <a:latin typeface="Calibri" panose="020F0502020204030204" pitchFamily="34" charset="0"/>
                          <a:cs typeface="Calibri" panose="020F0502020204030204" pitchFamily="34" charset="0"/>
                        </a:rPr>
                        <a:t>Enseignant.e.s de l’EIE. Équipe pédagogique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Point fait lors des conseils de classe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8128568"/>
                  </a:ext>
                </a:extLst>
              </a:tr>
              <a:tr h="329753">
                <a:tc vMerge="1">
                  <a:txBody>
                    <a:bodyPr/>
                    <a:lstStyle/>
                    <a:p>
                      <a:endParaRPr lang="fr-FR"/>
                    </a:p>
                  </a:txBody>
                  <a:tcPr/>
                </a:tc>
                <a:tc>
                  <a:txBody>
                    <a:bodyPr/>
                    <a:lstStyle/>
                    <a:p>
                      <a:pPr rtl="0"/>
                      <a:r>
                        <a:rPr lang="fr-FR" sz="900" dirty="0">
                          <a:effectLst/>
                          <a:latin typeface="Calibri" panose="020F0502020204030204" pitchFamily="34" charset="0"/>
                          <a:cs typeface="Calibri" panose="020F0502020204030204" pitchFamily="34" charset="0"/>
                        </a:rPr>
                        <a:t>Prévoir des personnes ressources autres que celles de l’équipe pédagogique si besoin</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a:effectLst/>
                          <a:latin typeface="Calibri" panose="020F0502020204030204" pitchFamily="34" charset="0"/>
                          <a:cs typeface="Calibri" panose="020F0502020204030204" pitchFamily="34" charset="0"/>
                        </a:rPr>
                        <a:t>CPE, AE, associations du territoire, maîtres de stage, anciens élèves, structures culturelles...</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Juin ou septembre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8736483"/>
                  </a:ext>
                </a:extLst>
              </a:tr>
              <a:tr h="329753">
                <a:tc vMerge="1">
                  <a:txBody>
                    <a:bodyPr/>
                    <a:lstStyle/>
                    <a:p>
                      <a:endParaRPr lang="fr-FR"/>
                    </a:p>
                  </a:txBody>
                  <a:tcPr/>
                </a:tc>
                <a:tc>
                  <a:txBody>
                    <a:bodyPr/>
                    <a:lstStyle/>
                    <a:p>
                      <a:pPr rtl="0"/>
                      <a:r>
                        <a:rPr lang="fr-FR" sz="900" dirty="0">
                          <a:effectLst/>
                          <a:latin typeface="Calibri" panose="020F0502020204030204" pitchFamily="34" charset="0"/>
                          <a:cs typeface="Calibri" panose="020F0502020204030204" pitchFamily="34" charset="0"/>
                        </a:rPr>
                        <a:t>Créer des ressources / Prise en main, utilisation d’outils particuliers</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a:effectLst/>
                          <a:latin typeface="Calibri" panose="020F0502020204030204" pitchFamily="34" charset="0"/>
                          <a:cs typeface="Calibri" panose="020F0502020204030204" pitchFamily="34" charset="0"/>
                        </a:rPr>
                        <a:t>Enseignants de l'EIE. + « experts » du lycée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Au fil de l’année selon les besoins</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0045324"/>
                  </a:ext>
                </a:extLst>
              </a:tr>
              <a:tr h="329753">
                <a:tc rowSpan="3">
                  <a:txBody>
                    <a:bodyPr/>
                    <a:lstStyle/>
                    <a:p>
                      <a:pPr algn="ctr" rtl="0"/>
                      <a:r>
                        <a:rPr lang="fr-FR" sz="900">
                          <a:effectLst/>
                          <a:latin typeface="Calibri" panose="020F0502020204030204" pitchFamily="34" charset="0"/>
                          <a:cs typeface="Calibri" panose="020F0502020204030204" pitchFamily="34" charset="0"/>
                        </a:rPr>
                        <a:t>Animer la mise en œuvre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Information des élèves et des parents</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a:effectLst/>
                          <a:latin typeface="Calibri" panose="020F0502020204030204" pitchFamily="34" charset="0"/>
                          <a:cs typeface="Calibri" panose="020F0502020204030204" pitchFamily="34" charset="0"/>
                        </a:rPr>
                        <a:t>Vie scolaire, Direction, Prof principal.e, Enseignant.e.s de l'EIE. Pronote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Septembre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698091"/>
                  </a:ext>
                </a:extLst>
              </a:tr>
              <a:tr h="182636">
                <a:tc vMerge="1">
                  <a:txBody>
                    <a:bodyPr/>
                    <a:lstStyle/>
                    <a:p>
                      <a:endParaRPr lang="fr-FR"/>
                    </a:p>
                  </a:txBody>
                  <a:tcPr/>
                </a:tc>
                <a:tc>
                  <a:txBody>
                    <a:bodyPr/>
                    <a:lstStyle/>
                    <a:p>
                      <a:pPr rtl="0"/>
                      <a:r>
                        <a:rPr lang="fr-FR" sz="900" dirty="0">
                          <a:effectLst/>
                          <a:latin typeface="Calibri" panose="020F0502020204030204" pitchFamily="34" charset="0"/>
                          <a:cs typeface="Calibri" panose="020F0502020204030204" pitchFamily="34" charset="0"/>
                        </a:rPr>
                        <a:t>Coordination avec le prof principal et l'équipe pédagogique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err="1">
                          <a:effectLst/>
                          <a:latin typeface="Calibri" panose="020F0502020204030204" pitchFamily="34" charset="0"/>
                          <a:cs typeface="Calibri" panose="020F0502020204030204" pitchFamily="34" charset="0"/>
                        </a:rPr>
                        <a:t>Enseignant.e.s</a:t>
                      </a:r>
                      <a:r>
                        <a:rPr lang="fr-FR" sz="900" dirty="0">
                          <a:effectLst/>
                          <a:latin typeface="Calibri" panose="020F0502020204030204" pitchFamily="34" charset="0"/>
                          <a:cs typeface="Calibri" panose="020F0502020204030204" pitchFamily="34" charset="0"/>
                        </a:rPr>
                        <a:t> de l'EIE.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Durant l’année scolaire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2998372"/>
                  </a:ext>
                </a:extLst>
              </a:tr>
              <a:tr h="918218">
                <a:tc vMerge="1">
                  <a:txBody>
                    <a:bodyPr/>
                    <a:lstStyle/>
                    <a:p>
                      <a:endParaRPr lang="fr-FR"/>
                    </a:p>
                  </a:txBody>
                  <a:tcPr/>
                </a:tc>
                <a:tc>
                  <a:txBody>
                    <a:bodyPr/>
                    <a:lstStyle/>
                    <a:p>
                      <a:pPr rtl="0"/>
                      <a:r>
                        <a:rPr lang="fr-FR" sz="900">
                          <a:effectLst/>
                          <a:latin typeface="Calibri" panose="020F0502020204030204" pitchFamily="34" charset="0"/>
                          <a:cs typeface="Calibri" panose="020F0502020204030204" pitchFamily="34" charset="0"/>
                        </a:rPr>
                        <a:t>Prise en compte des besoins émergents des élèves</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Equipe pédagogique</a:t>
                      </a:r>
                    </a:p>
                    <a:p>
                      <a:pPr rtl="0"/>
                      <a:r>
                        <a:rPr lang="fr-FR" sz="900" dirty="0" err="1">
                          <a:effectLst/>
                          <a:latin typeface="Calibri" panose="020F0502020204030204" pitchFamily="34" charset="0"/>
                          <a:cs typeface="Calibri" panose="020F0502020204030204" pitchFamily="34" charset="0"/>
                        </a:rPr>
                        <a:t>Enseignant.e.s</a:t>
                      </a:r>
                      <a:r>
                        <a:rPr lang="fr-FR" sz="900" dirty="0">
                          <a:effectLst/>
                          <a:latin typeface="Calibri" panose="020F0502020204030204" pitchFamily="34" charset="0"/>
                          <a:cs typeface="Calibri" panose="020F0502020204030204" pitchFamily="34" charset="0"/>
                        </a:rPr>
                        <a:t> de l'</a:t>
                      </a:r>
                      <a:r>
                        <a:rPr lang="fr-FR" sz="900" dirty="0" err="1">
                          <a:effectLst/>
                          <a:latin typeface="Calibri" panose="020F0502020204030204" pitchFamily="34" charset="0"/>
                          <a:cs typeface="Calibri" panose="020F0502020204030204" pitchFamily="34" charset="0"/>
                        </a:rPr>
                        <a:t>accomp</a:t>
                      </a:r>
                      <a:r>
                        <a:rPr lang="fr-FR" sz="900" dirty="0">
                          <a:effectLst/>
                          <a:latin typeface="Calibri" panose="020F0502020204030204" pitchFamily="34" charset="0"/>
                          <a:cs typeface="Calibri" panose="020F0502020204030204" pitchFamily="34" charset="0"/>
                        </a:rPr>
                        <a:t>.,</a:t>
                      </a:r>
                    </a:p>
                    <a:p>
                      <a:pPr rtl="0"/>
                      <a:r>
                        <a:rPr lang="fr-FR" sz="900" dirty="0">
                          <a:effectLst/>
                          <a:latin typeface="Calibri" panose="020F0502020204030204" pitchFamily="34" charset="0"/>
                          <a:cs typeface="Calibri" panose="020F0502020204030204" pitchFamily="34" charset="0"/>
                        </a:rPr>
                        <a:t>Elèves, personnes ressources, tutorat par des élèves plus « experts »,</a:t>
                      </a:r>
                    </a:p>
                    <a:p>
                      <a:pPr rtl="0"/>
                      <a:r>
                        <a:rPr lang="fr-FR" sz="900" dirty="0">
                          <a:effectLst/>
                          <a:latin typeface="Calibri" panose="020F0502020204030204" pitchFamily="34" charset="0"/>
                          <a:cs typeface="Calibri" panose="020F0502020204030204" pitchFamily="34" charset="0"/>
                        </a:rPr>
                        <a:t>Direction adjointe pour ce qui est de l'organisation et ou de l’information</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Au fil des séquences</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1756880"/>
                  </a:ext>
                </a:extLst>
              </a:tr>
              <a:tr h="771101">
                <a:tc rowSpan="2">
                  <a:txBody>
                    <a:bodyPr/>
                    <a:lstStyle/>
                    <a:p>
                      <a:pPr algn="ctr" rtl="0"/>
                      <a:br>
                        <a:rPr lang="fr-FR" sz="900" dirty="0">
                          <a:effectLst/>
                          <a:latin typeface="Calibri" panose="020F0502020204030204" pitchFamily="34" charset="0"/>
                          <a:cs typeface="Calibri" panose="020F0502020204030204" pitchFamily="34" charset="0"/>
                        </a:rPr>
                      </a:br>
                      <a:endParaRPr lang="fr-FR" sz="900" dirty="0">
                        <a:effectLst/>
                        <a:latin typeface="Calibri" panose="020F0502020204030204" pitchFamily="34" charset="0"/>
                        <a:cs typeface="Calibri" panose="020F0502020204030204" pitchFamily="34" charset="0"/>
                      </a:endParaRPr>
                    </a:p>
                    <a:p>
                      <a:pPr algn="ctr" rtl="0"/>
                      <a:r>
                        <a:rPr lang="fr-FR" sz="900" dirty="0">
                          <a:effectLst/>
                          <a:latin typeface="Calibri" panose="020F0502020204030204" pitchFamily="34" charset="0"/>
                          <a:cs typeface="Calibri" panose="020F0502020204030204" pitchFamily="34" charset="0"/>
                        </a:rPr>
                        <a:t>Évaluer la C3.2</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Suivre les acquisitions des élèves, les progrès (en fonction des objectifs annoncés et aux savoirs travaillés) quant à leur investissement et à la verbalisation de leur démarche. La création artistique comme le projet professionnel ne sont pas évalués en tant que tels). </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err="1">
                          <a:effectLst/>
                          <a:latin typeface="Calibri" panose="020F0502020204030204" pitchFamily="34" charset="0"/>
                          <a:cs typeface="Calibri" panose="020F0502020204030204" pitchFamily="34" charset="0"/>
                        </a:rPr>
                        <a:t>Enseignant.e.s</a:t>
                      </a:r>
                      <a:r>
                        <a:rPr lang="fr-FR" sz="900" dirty="0">
                          <a:effectLst/>
                          <a:latin typeface="Calibri" panose="020F0502020204030204" pitchFamily="34" charset="0"/>
                          <a:cs typeface="Calibri" panose="020F0502020204030204" pitchFamily="34" charset="0"/>
                        </a:rPr>
                        <a:t> de l'EIE (uniquement ? Autre enseignant ou personne ressource </a:t>
                      </a:r>
                      <a:r>
                        <a:rPr lang="fr-FR" sz="900" dirty="0" err="1">
                          <a:effectLst/>
                          <a:latin typeface="Calibri" panose="020F0502020204030204" pitchFamily="34" charset="0"/>
                          <a:cs typeface="Calibri" panose="020F0502020204030204" pitchFamily="34" charset="0"/>
                        </a:rPr>
                        <a:t>ressource</a:t>
                      </a:r>
                      <a:r>
                        <a:rPr lang="fr-FR" sz="900" dirty="0">
                          <a:effectLst/>
                          <a:latin typeface="Calibri" panose="020F0502020204030204" pitchFamily="34" charset="0"/>
                          <a:cs typeface="Calibri" panose="020F0502020204030204" pitchFamily="34" charset="0"/>
                        </a:rPr>
                        <a:t> non impliqué dans l’EIE lors de présentations orales ?) </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Au fil des séquences</a:t>
                      </a:r>
                    </a:p>
                    <a:p>
                      <a:pPr rtl="0"/>
                      <a:br>
                        <a:rPr lang="fr-FR" sz="900" dirty="0">
                          <a:effectLst/>
                          <a:latin typeface="Calibri" panose="020F0502020204030204" pitchFamily="34" charset="0"/>
                          <a:cs typeface="Calibri" panose="020F0502020204030204" pitchFamily="34" charset="0"/>
                        </a:rPr>
                      </a:br>
                      <a:endParaRPr lang="fr-FR" sz="900" dirty="0">
                        <a:effectLst/>
                        <a:latin typeface="Calibri" panose="020F0502020204030204" pitchFamily="34" charset="0"/>
                        <a:cs typeface="Calibri" panose="020F0502020204030204" pitchFamily="34" charset="0"/>
                      </a:endParaRPr>
                    </a:p>
                    <a:p>
                      <a:pPr rtl="0"/>
                      <a:r>
                        <a:rPr lang="fr-FR" sz="900" dirty="0">
                          <a:effectLst/>
                          <a:latin typeface="Calibri" panose="020F0502020204030204" pitchFamily="34" charset="0"/>
                          <a:cs typeface="Calibri" panose="020F0502020204030204" pitchFamily="34" charset="0"/>
                        </a:rPr>
                        <a:t>Importance d’inscrire l’EIE dans les bulletins</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098883"/>
                  </a:ext>
                </a:extLst>
              </a:tr>
              <a:tr h="1138892">
                <a:tc vMerge="1">
                  <a:txBody>
                    <a:bodyPr/>
                    <a:lstStyle/>
                    <a:p>
                      <a:endParaRPr lang="fr-FR"/>
                    </a:p>
                  </a:txBody>
                  <a:tcPr/>
                </a:tc>
                <a:tc>
                  <a:txBody>
                    <a:bodyPr/>
                    <a:lstStyle/>
                    <a:p>
                      <a:pPr algn="l" rtl="0"/>
                      <a:r>
                        <a:rPr lang="fr-FR" sz="900" b="1" dirty="0">
                          <a:effectLst/>
                          <a:latin typeface="Calibri" panose="020F0502020204030204" pitchFamily="34" charset="0"/>
                          <a:cs typeface="Calibri" panose="020F0502020204030204" pitchFamily="34" charset="0"/>
                        </a:rPr>
                        <a:t> ECCF 3.2</a:t>
                      </a:r>
                      <a:r>
                        <a:rPr lang="fr-FR" sz="900" dirty="0">
                          <a:effectLst/>
                          <a:latin typeface="Calibri" panose="020F0502020204030204" pitchFamily="34" charset="0"/>
                          <a:cs typeface="Calibri" panose="020F0502020204030204" pitchFamily="34" charset="0"/>
                        </a:rPr>
                        <a:t> : Oral          Coefficient 0,25 </a:t>
                      </a:r>
                    </a:p>
                    <a:p>
                      <a:pPr algn="l" rtl="0"/>
                      <a:r>
                        <a:rPr lang="fr-FR" sz="900" dirty="0">
                          <a:effectLst/>
                          <a:latin typeface="Calibri" panose="020F0502020204030204" pitchFamily="34" charset="0"/>
                          <a:cs typeface="Calibri" panose="020F0502020204030204" pitchFamily="34" charset="0"/>
                        </a:rPr>
                        <a:t>Modalités : en année de terminale. </a:t>
                      </a:r>
                    </a:p>
                    <a:p>
                      <a:pPr algn="l" rtl="0"/>
                      <a:r>
                        <a:rPr lang="fr-FR" sz="900" dirty="0">
                          <a:effectLst/>
                          <a:latin typeface="Calibri" panose="020F0502020204030204" pitchFamily="34" charset="0"/>
                          <a:cs typeface="Calibri" panose="020F0502020204030204" pitchFamily="34" charset="0"/>
                        </a:rPr>
                        <a:t>L’évaluation prend la forme d’un oral individuel appuyé sur un portfolio. La durée totale est de 20 minutes dont 5 maximum de présentation par le candidat de son projet à l'aide du portfolio.</a:t>
                      </a:r>
                    </a:p>
                    <a:p>
                      <a:pPr algn="l" rtl="0">
                        <a:spcBef>
                          <a:spcPts val="0"/>
                        </a:spcBef>
                      </a:pPr>
                      <a:r>
                        <a:rPr lang="fr-FR" sz="900" dirty="0">
                          <a:effectLst/>
                          <a:latin typeface="Calibri" panose="020F0502020204030204" pitchFamily="34" charset="0"/>
                          <a:cs typeface="Calibri" panose="020F0502020204030204" pitchFamily="34" charset="0"/>
                        </a:rPr>
                        <a:t>Examinateurs : Un </a:t>
                      </a:r>
                      <a:r>
                        <a:rPr lang="fr-FR" sz="900" dirty="0" err="1">
                          <a:effectLst/>
                          <a:latin typeface="Calibri" panose="020F0502020204030204" pitchFamily="34" charset="0"/>
                          <a:cs typeface="Calibri" panose="020F0502020204030204" pitchFamily="34" charset="0"/>
                        </a:rPr>
                        <a:t>ens</a:t>
                      </a:r>
                      <a:r>
                        <a:rPr lang="fr-FR" sz="900" dirty="0">
                          <a:effectLst/>
                          <a:latin typeface="Calibri" panose="020F0502020204030204" pitchFamily="34" charset="0"/>
                          <a:cs typeface="Calibri" panose="020F0502020204030204" pitchFamily="34" charset="0"/>
                        </a:rPr>
                        <a:t>. d’ESC accompagné d’un </a:t>
                      </a:r>
                      <a:r>
                        <a:rPr lang="fr-FR" sz="900" dirty="0" err="1">
                          <a:effectLst/>
                          <a:latin typeface="Calibri" panose="020F0502020204030204" pitchFamily="34" charset="0"/>
                          <a:cs typeface="Calibri" panose="020F0502020204030204" pitchFamily="34" charset="0"/>
                        </a:rPr>
                        <a:t>ens</a:t>
                      </a:r>
                      <a:r>
                        <a:rPr lang="fr-FR" sz="900" dirty="0">
                          <a:effectLst/>
                          <a:latin typeface="Calibri" panose="020F0502020204030204" pitchFamily="34" charset="0"/>
                          <a:cs typeface="Calibri" panose="020F0502020204030204" pitchFamily="34" charset="0"/>
                        </a:rPr>
                        <a:t>. d’une autre discipline générale ou professionnelle.</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r>
                        <a:rPr lang="fr-FR" sz="900" dirty="0">
                          <a:effectLst/>
                          <a:latin typeface="Calibri" panose="020F0502020204030204" pitchFamily="34" charset="0"/>
                          <a:cs typeface="Calibri" panose="020F0502020204030204" pitchFamily="34" charset="0"/>
                        </a:rPr>
                        <a:t>Les personnes engagées dans l’EIE peuvent être mobilisées lors de l’évaluation </a:t>
                      </a: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a:br>
                        <a:rPr lang="fr-FR" sz="900" dirty="0">
                          <a:effectLst/>
                          <a:latin typeface="Calibri" panose="020F0502020204030204" pitchFamily="34" charset="0"/>
                          <a:cs typeface="Calibri" panose="020F0502020204030204" pitchFamily="34" charset="0"/>
                        </a:rPr>
                      </a:br>
                      <a:endParaRPr lang="fr-FR" sz="900" dirty="0">
                        <a:effectLst/>
                        <a:latin typeface="Calibri" panose="020F0502020204030204" pitchFamily="34" charset="0"/>
                        <a:cs typeface="Calibri" panose="020F0502020204030204" pitchFamily="34" charset="0"/>
                      </a:endParaRPr>
                    </a:p>
                  </a:txBody>
                  <a:tcPr marL="18398" marR="18398" marT="18398" marB="18398"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884531"/>
                  </a:ext>
                </a:extLst>
              </a:tr>
              <a:tr h="300329">
                <a:tc gridSpan="3">
                  <a:txBody>
                    <a:bodyPr/>
                    <a:lstStyle/>
                    <a:p>
                      <a:pPr algn="ctr" rtl="0"/>
                      <a:r>
                        <a:rPr lang="fr-FR" sz="900" dirty="0">
                          <a:effectLst/>
                          <a:latin typeface="Calibri" panose="020F0502020204030204" pitchFamily="34" charset="0"/>
                          <a:cs typeface="Calibri" panose="020F0502020204030204" pitchFamily="34" charset="0"/>
                        </a:rPr>
                        <a:t>Rendre compte dans les instances *</a:t>
                      </a:r>
                    </a:p>
                  </a:txBody>
                  <a:tcPr marL="18398" marR="18398" marT="18398" marB="18398">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rtl="0"/>
                      <a:endParaRPr lang="fr-FR" sz="400" dirty="0">
                        <a:effectLst/>
                        <a:latin typeface="Calibri" panose="020F0502020204030204" pitchFamily="34" charset="0"/>
                        <a:cs typeface="Calibri" panose="020F0502020204030204" pitchFamily="34" charset="0"/>
                      </a:endParaRPr>
                    </a:p>
                  </a:txBody>
                  <a:tcPr marL="18398" marR="18398" marT="18398" marB="18398">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8420468"/>
                  </a:ext>
                </a:extLst>
              </a:tr>
            </a:tbl>
          </a:graphicData>
        </a:graphic>
      </p:graphicFrame>
    </p:spTree>
    <p:extLst>
      <p:ext uri="{BB962C8B-B14F-4D97-AF65-F5344CB8AC3E}">
        <p14:creationId xmlns:p14="http://schemas.microsoft.com/office/powerpoint/2010/main" val="111370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7"/>
          <p:cNvSpPr txBox="1">
            <a:spLocks/>
          </p:cNvSpPr>
          <p:nvPr/>
        </p:nvSpPr>
        <p:spPr>
          <a:xfrm>
            <a:off x="157019" y="204715"/>
            <a:ext cx="8746836" cy="608085"/>
          </a:xfrm>
          <a:prstGeom prst="rect">
            <a:avLst/>
          </a:prstGeom>
        </p:spPr>
        <p:txBody>
          <a:bodyPr>
            <a:normAutofit fontScale="90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3100" dirty="0">
                <a:latin typeface="Calibri" panose="020F0502020204030204" pitchFamily="34" charset="0"/>
                <a:ea typeface="Cambria" panose="02040503050406030204" pitchFamily="18" charset="0"/>
                <a:cs typeface="Calibri" panose="020F0502020204030204" pitchFamily="34" charset="0"/>
              </a:rPr>
              <a:t>Les activités pluridisciplinaires </a:t>
            </a:r>
            <a:br>
              <a:rPr lang="fr-FR" dirty="0"/>
            </a:br>
            <a:endParaRPr lang="fr-FR" dirty="0"/>
          </a:p>
        </p:txBody>
      </p:sp>
      <p:sp>
        <p:nvSpPr>
          <p:cNvPr id="3" name="Rectangle 2"/>
          <p:cNvSpPr/>
          <p:nvPr/>
        </p:nvSpPr>
        <p:spPr>
          <a:xfrm>
            <a:off x="157018" y="960582"/>
            <a:ext cx="8746837" cy="707886"/>
          </a:xfrm>
          <a:prstGeom prst="rect">
            <a:avLst/>
          </a:prstGeom>
          <a:ln>
            <a:solidFill>
              <a:schemeClr val="accent1">
                <a:lumMod val="75000"/>
              </a:schemeClr>
            </a:solidFill>
          </a:ln>
        </p:spPr>
        <p:txBody>
          <a:bodyPr wrap="square">
            <a:spAutoFit/>
          </a:bodyPr>
          <a:lstStyle/>
          <a:p>
            <a:r>
              <a:rPr lang="fr-FR" sz="2000" dirty="0">
                <a:latin typeface="Calibri" panose="020F0502020204030204" pitchFamily="34" charset="0"/>
                <a:ea typeface="Cambria" panose="02040503050406030204" pitchFamily="18" charset="0"/>
                <a:cs typeface="Calibri" panose="020F0502020204030204" pitchFamily="34" charset="0"/>
              </a:rPr>
              <a:t>Les thématiques proposées sont à décliner en situations de formation en lien avec la stratégie de l'équipe, le contexte et les opportunités de l'établissement.</a:t>
            </a:r>
          </a:p>
        </p:txBody>
      </p:sp>
      <p:graphicFrame>
        <p:nvGraphicFramePr>
          <p:cNvPr id="4" name="Tableau 3"/>
          <p:cNvGraphicFramePr>
            <a:graphicFrameLocks noGrp="1"/>
          </p:cNvGraphicFramePr>
          <p:nvPr>
            <p:extLst>
              <p:ext uri="{D42A27DB-BD31-4B8C-83A1-F6EECF244321}">
                <p14:modId xmlns:p14="http://schemas.microsoft.com/office/powerpoint/2010/main" val="2034206782"/>
              </p:ext>
            </p:extLst>
          </p:nvPr>
        </p:nvGraphicFramePr>
        <p:xfrm>
          <a:off x="157018" y="2424335"/>
          <a:ext cx="8746837" cy="2846896"/>
        </p:xfrm>
        <a:graphic>
          <a:graphicData uri="http://schemas.openxmlformats.org/drawingml/2006/table">
            <a:tbl>
              <a:tblPr firstRow="1" firstCol="1" bandRow="1"/>
              <a:tblGrid>
                <a:gridCol w="2604655">
                  <a:extLst>
                    <a:ext uri="{9D8B030D-6E8A-4147-A177-3AD203B41FA5}">
                      <a16:colId xmlns:a16="http://schemas.microsoft.com/office/drawing/2014/main" val="187871573"/>
                    </a:ext>
                  </a:extLst>
                </a:gridCol>
                <a:gridCol w="2955636">
                  <a:extLst>
                    <a:ext uri="{9D8B030D-6E8A-4147-A177-3AD203B41FA5}">
                      <a16:colId xmlns:a16="http://schemas.microsoft.com/office/drawing/2014/main" val="4127642724"/>
                    </a:ext>
                  </a:extLst>
                </a:gridCol>
                <a:gridCol w="1155673">
                  <a:extLst>
                    <a:ext uri="{9D8B030D-6E8A-4147-A177-3AD203B41FA5}">
                      <a16:colId xmlns:a16="http://schemas.microsoft.com/office/drawing/2014/main" val="2459028798"/>
                    </a:ext>
                  </a:extLst>
                </a:gridCol>
                <a:gridCol w="2030873">
                  <a:extLst>
                    <a:ext uri="{9D8B030D-6E8A-4147-A177-3AD203B41FA5}">
                      <a16:colId xmlns:a16="http://schemas.microsoft.com/office/drawing/2014/main" val="1887843985"/>
                    </a:ext>
                  </a:extLst>
                </a:gridCol>
              </a:tblGrid>
              <a:tr h="697742">
                <a:tc>
                  <a:txBody>
                    <a:bodyPr/>
                    <a:lstStyle/>
                    <a:p>
                      <a:pPr algn="ctr">
                        <a:lnSpc>
                          <a:spcPct val="107000"/>
                        </a:lnSpc>
                        <a:spcAft>
                          <a:spcPts val="0"/>
                        </a:spcAft>
                        <a:tabLst>
                          <a:tab pos="1232535" algn="l"/>
                        </a:tabLst>
                      </a:pPr>
                      <a:r>
                        <a:rPr lang="fr-FR" sz="1600" dirty="0">
                          <a:effectLst/>
                          <a:latin typeface="Calibri" panose="020F0502020204030204" pitchFamily="34" charset="0"/>
                          <a:ea typeface="Cambria" panose="02040503050406030204" pitchFamily="18" charset="0"/>
                          <a:cs typeface="Calibri" panose="020F0502020204030204" pitchFamily="34" charset="0"/>
                        </a:rPr>
                        <a:t>Finalités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Thématique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Module(s) pouvant être impliqué(s)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fr-FR" sz="1600"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Disciplines mobilisables </a:t>
                      </a:r>
                    </a:p>
                    <a:p>
                      <a:pPr algn="ctr"/>
                      <a:r>
                        <a:rPr lang="fr-FR" sz="1600"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(liste non limitative</a:t>
                      </a:r>
                      <a:r>
                        <a:rPr lang="fr-FR" sz="1600" b="0" i="0" u="none" strike="noStrike" baseline="0" dirty="0">
                          <a:solidFill>
                            <a:srgbClr val="000000"/>
                          </a:solidFill>
                          <a:latin typeface="Calibri" panose="020F0502020204030204" pitchFamily="34" charset="0"/>
                          <a:ea typeface="Cambria" panose="02040503050406030204" pitchFamily="18" charset="0"/>
                          <a:cs typeface="Calibri" panose="020F0502020204030204" pitchFamily="34" charset="0"/>
                        </a:rPr>
                        <a:t>) 	</a:t>
                      </a:r>
                    </a:p>
                    <a:p>
                      <a:pPr algn="ctr">
                        <a:lnSpc>
                          <a:spcPct val="107000"/>
                        </a:lnSpc>
                        <a:spcAft>
                          <a:spcPts val="0"/>
                        </a:spcAft>
                      </a:pPr>
                      <a:endParaRPr lang="fr-FR" sz="1600" dirty="0">
                        <a:effectLst/>
                        <a:latin typeface="Calibri" panose="020F0502020204030204" pitchFamily="34" charset="0"/>
                        <a:ea typeface="Cambria" panose="020405030504060302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78321185"/>
                  </a:ext>
                </a:extLst>
              </a:tr>
              <a:tr h="1792323">
                <a:tc>
                  <a:txBody>
                    <a:bodyPr/>
                    <a:lstStyle/>
                    <a:p>
                      <a:pPr algn="ctr">
                        <a:lnSpc>
                          <a:spcPct val="107000"/>
                        </a:lnSpc>
                        <a:spcAft>
                          <a:spcPts val="0"/>
                        </a:spcAft>
                        <a:tabLst>
                          <a:tab pos="1232535" algn="l"/>
                        </a:tabLst>
                      </a:pPr>
                      <a:r>
                        <a:rPr lang="fr-FR" sz="1600" dirty="0">
                          <a:effectLst/>
                          <a:latin typeface="Calibri" panose="020F0502020204030204" pitchFamily="34" charset="0"/>
                          <a:ea typeface="Cambria" panose="02040503050406030204" pitchFamily="18" charset="0"/>
                          <a:cs typeface="Calibri" panose="020F0502020204030204" pitchFamily="34" charset="0"/>
                        </a:rPr>
                        <a:t>Il s'agit d'amener l’apprenant à approfondir sa connaissance du contexte professionnel et à mesurer ses potentiels pour se projeter dans le monde du travail.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Approfondissement de son projet personnel et professionnel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mbria" panose="02040503050406030204" pitchFamily="18" charset="0"/>
                          <a:cs typeface="Calibri" panose="020F0502020204030204" pitchFamily="34" charset="0"/>
                        </a:rPr>
                        <a:t>MG3</a:t>
                      </a:r>
                    </a:p>
                    <a:p>
                      <a:pPr algn="ct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MP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Toutes disciplines du tronc commun et du domaine professionnel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4252"/>
                  </a:ext>
                </a:extLst>
              </a:tr>
            </a:tbl>
          </a:graphicData>
        </a:graphic>
      </p:graphicFrame>
      <p:sp>
        <p:nvSpPr>
          <p:cNvPr id="5" name="ZoneTexte 4"/>
          <p:cNvSpPr txBox="1"/>
          <p:nvPr/>
        </p:nvSpPr>
        <p:spPr>
          <a:xfrm>
            <a:off x="157018" y="5612256"/>
            <a:ext cx="8871045" cy="400110"/>
          </a:xfrm>
          <a:prstGeom prst="rect">
            <a:avLst/>
          </a:prstGeom>
          <a:noFill/>
        </p:spPr>
        <p:txBody>
          <a:bodyPr wrap="square" rtlCol="0">
            <a:spAutoFit/>
          </a:bodyPr>
          <a:lstStyle/>
          <a:p>
            <a:pPr algn="ctr"/>
            <a:r>
              <a:rPr lang="fr-FR" sz="2000" dirty="0">
                <a:latin typeface="Calibri" panose="020F0502020204030204" pitchFamily="34" charset="0"/>
                <a:ea typeface="Cambria" panose="02040503050406030204" pitchFamily="18" charset="0"/>
                <a:cs typeface="Calibri" panose="020F0502020204030204" pitchFamily="34" charset="0"/>
              </a:rPr>
              <a:t>Un volume horaire de 14H est affecté à cette thématique</a:t>
            </a:r>
          </a:p>
        </p:txBody>
      </p:sp>
    </p:spTree>
    <p:extLst>
      <p:ext uri="{BB962C8B-B14F-4D97-AF65-F5344CB8AC3E}">
        <p14:creationId xmlns:p14="http://schemas.microsoft.com/office/powerpoint/2010/main" val="4037503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7"/>
          <p:cNvSpPr txBox="1">
            <a:spLocks/>
          </p:cNvSpPr>
          <p:nvPr/>
        </p:nvSpPr>
        <p:spPr>
          <a:xfrm>
            <a:off x="147783" y="204715"/>
            <a:ext cx="8913090" cy="755867"/>
          </a:xfrm>
          <a:prstGeom prst="rect">
            <a:avLst/>
          </a:prstGeom>
        </p:spPr>
        <p:txBody>
          <a:bodyPr>
            <a:normAutofit fontScale="97500"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900" dirty="0">
                <a:latin typeface="Calibri" panose="020F0502020204030204" pitchFamily="34" charset="0"/>
                <a:ea typeface="Cambria" panose="02040503050406030204" pitchFamily="18" charset="0"/>
                <a:cs typeface="Calibri" panose="020F0502020204030204" pitchFamily="34" charset="0"/>
              </a:rPr>
              <a:t>Retour sur les notions d’inter et de pluridisciplinarité </a:t>
            </a:r>
            <a:r>
              <a:rPr lang="fr-FR" sz="3100" dirty="0">
                <a:latin typeface="Calibri" panose="020F0502020204030204" pitchFamily="34" charset="0"/>
                <a:ea typeface="Cambria" panose="02040503050406030204" pitchFamily="18" charset="0"/>
                <a:cs typeface="Calibri" panose="020F0502020204030204" pitchFamily="34" charset="0"/>
              </a:rPr>
              <a:t> </a:t>
            </a:r>
            <a:br>
              <a:rPr lang="fr-FR" dirty="0"/>
            </a:br>
            <a:endParaRPr lang="fr-FR" dirty="0"/>
          </a:p>
        </p:txBody>
      </p:sp>
      <p:sp>
        <p:nvSpPr>
          <p:cNvPr id="3" name="Rectangle 2"/>
          <p:cNvSpPr/>
          <p:nvPr/>
        </p:nvSpPr>
        <p:spPr>
          <a:xfrm>
            <a:off x="0" y="840509"/>
            <a:ext cx="9144000" cy="5420877"/>
          </a:xfrm>
          <a:prstGeom prst="rect">
            <a:avLst/>
          </a:prstGeom>
        </p:spPr>
        <p:txBody>
          <a:bodyPr wrap="square">
            <a:spAutoFit/>
          </a:bodyPr>
          <a:lstStyle/>
          <a:p>
            <a:pPr algn="just">
              <a:lnSpc>
                <a:spcPct val="150000"/>
              </a:lnSpc>
              <a:spcAft>
                <a:spcPts val="800"/>
              </a:spcAft>
            </a:pPr>
            <a:r>
              <a:rPr lang="fr-FR" dirty="0">
                <a:latin typeface="Calibri" panose="020F0502020204030204" pitchFamily="34" charset="0"/>
                <a:ea typeface="Calibri" panose="020F0502020204030204" pitchFamily="34" charset="0"/>
                <a:cs typeface="Calibri" panose="020F0502020204030204" pitchFamily="34" charset="0"/>
              </a:rPr>
              <a:t>La pluridisciplinarité dans les référentiels renvoie à une modalité pédagogique qui s’inscrit dans une stratégie d’équipe et qui vise à mêler les approches, concepts et démarches disciplinaires.</a:t>
            </a:r>
          </a:p>
          <a:p>
            <a:pPr algn="just">
              <a:lnSpc>
                <a:spcPct val="150000"/>
              </a:lnSpc>
              <a:spcAft>
                <a:spcPts val="800"/>
              </a:spcAft>
            </a:pPr>
            <a:r>
              <a:rPr lang="fr-FR" dirty="0">
                <a:latin typeface="Calibri" panose="020F0502020204030204" pitchFamily="34" charset="0"/>
                <a:ea typeface="Calibri" panose="020F0502020204030204" pitchFamily="34" charset="0"/>
                <a:cs typeface="Calibri" panose="020F0502020204030204" pitchFamily="34" charset="0"/>
              </a:rPr>
              <a:t>Deux façons de l’envisager sont possibles :</a:t>
            </a:r>
          </a:p>
          <a:p>
            <a:pPr marL="342900" lvl="0" indent="-342900" algn="just">
              <a:lnSpc>
                <a:spcPct val="150000"/>
              </a:lnSpc>
              <a:spcAft>
                <a:spcPts val="800"/>
              </a:spcAft>
              <a:buFont typeface="Cambria" panose="02040503050406030204" pitchFamily="18" charset="0"/>
              <a:buChar char="-"/>
            </a:pPr>
            <a:r>
              <a:rPr lang="fr-FR" dirty="0">
                <a:latin typeface="Calibri" panose="020F0502020204030204" pitchFamily="34" charset="0"/>
                <a:ea typeface="Calibri" panose="020F0502020204030204" pitchFamily="34" charset="0"/>
                <a:cs typeface="Calibri" panose="020F0502020204030204" pitchFamily="34" charset="0"/>
              </a:rPr>
              <a:t>l’étude d’un objet/d’un sujet via la focale de deux ou plusieurs disciplines qui apportent chacune son éclairage dans une démarche plutôt analytique : il s’agit de la </a:t>
            </a:r>
            <a:r>
              <a:rPr lang="fr-FR" b="1" dirty="0">
                <a:latin typeface="Calibri" panose="020F0502020204030204" pitchFamily="34" charset="0"/>
                <a:ea typeface="Calibri" panose="020F0502020204030204" pitchFamily="34" charset="0"/>
                <a:cs typeface="Calibri" panose="020F0502020204030204" pitchFamily="34" charset="0"/>
              </a:rPr>
              <a:t>pluridisciplinarité </a:t>
            </a:r>
            <a:r>
              <a:rPr lang="fr-FR" dirty="0">
                <a:latin typeface="Calibri" panose="020F0502020204030204" pitchFamily="34" charset="0"/>
                <a:ea typeface="Calibri" panose="020F0502020204030204" pitchFamily="34" charset="0"/>
                <a:cs typeface="Calibri" panose="020F0502020204030204" pitchFamily="34" charset="0"/>
              </a:rPr>
              <a:t>au sens strict ; </a:t>
            </a:r>
          </a:p>
          <a:p>
            <a:pPr marL="342900" lvl="0" indent="-342900" algn="just">
              <a:lnSpc>
                <a:spcPct val="150000"/>
              </a:lnSpc>
              <a:spcAft>
                <a:spcPts val="800"/>
              </a:spcAft>
              <a:buFont typeface="Cambria" panose="02040503050406030204" pitchFamily="18" charset="0"/>
              <a:buChar char="-"/>
            </a:pPr>
            <a:r>
              <a:rPr lang="fr-FR" dirty="0">
                <a:latin typeface="Calibri" panose="020F0502020204030204" pitchFamily="34" charset="0"/>
                <a:ea typeface="Calibri" panose="020F0502020204030204" pitchFamily="34" charset="0"/>
                <a:cs typeface="Calibri" panose="020F0502020204030204" pitchFamily="34" charset="0"/>
              </a:rPr>
              <a:t>l’étude d’un objet/d’un sujet via l’interaction de deux ou plusieurs disciplines pouvant aller de la communication des idées jusqu’à l’intégration des concepts, des terminologies ou des méthodes, pour appréhender la réalité dans sa complexité (telle que le requiert la formation à la transition </a:t>
            </a:r>
            <a:r>
              <a:rPr lang="fr-FR" dirty="0" err="1">
                <a:latin typeface="Calibri" panose="020F0502020204030204" pitchFamily="34" charset="0"/>
                <a:ea typeface="Calibri" panose="020F0502020204030204" pitchFamily="34" charset="0"/>
                <a:cs typeface="Calibri" panose="020F0502020204030204" pitchFamily="34" charset="0"/>
              </a:rPr>
              <a:t>agroécologique</a:t>
            </a:r>
            <a:r>
              <a:rPr lang="fr-FR" dirty="0">
                <a:latin typeface="Calibri" panose="020F0502020204030204" pitchFamily="34" charset="0"/>
                <a:ea typeface="Calibri" panose="020F0502020204030204" pitchFamily="34" charset="0"/>
                <a:cs typeface="Calibri" panose="020F0502020204030204" pitchFamily="34" charset="0"/>
              </a:rPr>
              <a:t>) ; il s’agit ici de </a:t>
            </a:r>
            <a:r>
              <a:rPr lang="fr-FR" b="1" dirty="0">
                <a:latin typeface="Calibri" panose="020F0502020204030204" pitchFamily="34" charset="0"/>
                <a:ea typeface="Calibri" panose="020F0502020204030204" pitchFamily="34" charset="0"/>
                <a:cs typeface="Calibri" panose="020F0502020204030204" pitchFamily="34" charset="0"/>
              </a:rPr>
              <a:t>l’interdisciplinarité </a:t>
            </a:r>
            <a:r>
              <a:rPr lang="fr-FR" dirty="0">
                <a:latin typeface="Calibri" panose="020F0502020204030204" pitchFamily="34" charset="0"/>
                <a:ea typeface="Calibri" panose="020F0502020204030204" pitchFamily="34" charset="0"/>
                <a:cs typeface="Calibri" panose="020F0502020204030204" pitchFamily="34" charset="0"/>
              </a:rPr>
              <a:t>(même si dans l’enseignement agricole, on a pris l’habitude de parler de pluridisciplinarité).</a:t>
            </a:r>
          </a:p>
          <a:p>
            <a:pPr algn="just">
              <a:lnSpc>
                <a:spcPct val="150000"/>
              </a:lnSpc>
              <a:spcAft>
                <a:spcPts val="800"/>
              </a:spcAft>
            </a:pPr>
            <a:r>
              <a:rPr lang="fr-FR" dirty="0">
                <a:latin typeface="Calibri" panose="020F0502020204030204" pitchFamily="34" charset="0"/>
                <a:ea typeface="Calibri" panose="020F0502020204030204" pitchFamily="34" charset="0"/>
                <a:cs typeface="Calibri" panose="020F0502020204030204" pitchFamily="34" charset="0"/>
              </a:rPr>
              <a:t>On parlera de </a:t>
            </a:r>
            <a:r>
              <a:rPr lang="fr-FR" b="1" dirty="0">
                <a:latin typeface="Calibri" panose="020F0502020204030204" pitchFamily="34" charset="0"/>
                <a:ea typeface="Calibri" panose="020F0502020204030204" pitchFamily="34" charset="0"/>
                <a:cs typeface="Calibri" panose="020F0502020204030204" pitchFamily="34" charset="0"/>
              </a:rPr>
              <a:t>pluridisciplinarité </a:t>
            </a:r>
            <a:r>
              <a:rPr lang="fr-FR" dirty="0">
                <a:latin typeface="Calibri" panose="020F0502020204030204" pitchFamily="34" charset="0"/>
                <a:ea typeface="Calibri" panose="020F0502020204030204" pitchFamily="34" charset="0"/>
                <a:cs typeface="Calibri" panose="020F0502020204030204" pitchFamily="34" charset="0"/>
              </a:rPr>
              <a:t>dans les prescriptions et les pratiques d’enseignement fondées sur une juxtaposition des disciplines sans référence explicite à une logique de projet impliquant l’élève dans une activité l’amenant à construire un savoir intégrant plusieurs disciplines.</a:t>
            </a:r>
          </a:p>
          <a:p>
            <a:pPr algn="just">
              <a:lnSpc>
                <a:spcPct val="150000"/>
              </a:lnSpc>
              <a:spcAft>
                <a:spcPts val="800"/>
              </a:spcAft>
            </a:pPr>
            <a:r>
              <a:rPr lang="fr-FR" b="1" dirty="0">
                <a:latin typeface="Calibri" panose="020F0502020204030204" pitchFamily="34" charset="0"/>
                <a:ea typeface="Calibri" panose="020F0502020204030204" pitchFamily="34" charset="0"/>
                <a:cs typeface="Calibri" panose="020F0502020204030204" pitchFamily="34" charset="0"/>
              </a:rPr>
              <a:t>L’interdisciplinarité </a:t>
            </a:r>
            <a:r>
              <a:rPr lang="fr-FR" dirty="0">
                <a:latin typeface="Calibri" panose="020F0502020204030204" pitchFamily="34" charset="0"/>
                <a:ea typeface="Calibri" panose="020F0502020204030204" pitchFamily="34" charset="0"/>
                <a:cs typeface="Calibri" panose="020F0502020204030204" pitchFamily="34" charset="0"/>
              </a:rPr>
              <a:t>est associée à une pratique intégratrice permettant d’aborder un problème particulier dans son contexte. Pour cela la mobilisation des références issues de différentes disciplines est nécessaire et il faut que l’élève les intègre de façon à construire une représentation synthétique et pertinente de la réalité étudiée</a:t>
            </a:r>
            <a:r>
              <a:rPr lang="fr-FR" sz="1000" dirty="0">
                <a:latin typeface="Calibri" panose="020F0502020204030204" pitchFamily="34" charset="0"/>
                <a:ea typeface="Calibri" panose="020F0502020204030204" pitchFamily="34" charset="0"/>
                <a:cs typeface="Calibri" panose="020F0502020204030204" pitchFamily="34" charset="0"/>
              </a:rPr>
              <a:t>.</a:t>
            </a:r>
            <a:endParaRPr lang="fr-FR" sz="1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891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517236" y="2059709"/>
            <a:ext cx="8271164" cy="189345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4800" dirty="0">
                <a:latin typeface="Calibri" panose="020F0502020204030204" pitchFamily="34" charset="0"/>
                <a:ea typeface="Cambria" panose="02040503050406030204" pitchFamily="18" charset="0"/>
                <a:cs typeface="Calibri" panose="020F0502020204030204" pitchFamily="34" charset="0"/>
              </a:rPr>
              <a:t>Présentation du Bloc 3</a:t>
            </a:r>
          </a:p>
        </p:txBody>
      </p:sp>
    </p:spTree>
    <p:extLst>
      <p:ext uri="{BB962C8B-B14F-4D97-AF65-F5344CB8AC3E}">
        <p14:creationId xmlns:p14="http://schemas.microsoft.com/office/powerpoint/2010/main" val="2694612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6"/>
          <p:cNvSpPr txBox="1">
            <a:spLocks/>
          </p:cNvSpPr>
          <p:nvPr/>
        </p:nvSpPr>
        <p:spPr>
          <a:xfrm>
            <a:off x="317229" y="116849"/>
            <a:ext cx="8592025" cy="938257"/>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Quelques points de vigilance</a:t>
            </a:r>
          </a:p>
        </p:txBody>
      </p:sp>
      <p:graphicFrame>
        <p:nvGraphicFramePr>
          <p:cNvPr id="3" name="Diagramme 2"/>
          <p:cNvGraphicFramePr/>
          <p:nvPr>
            <p:extLst>
              <p:ext uri="{D42A27DB-BD31-4B8C-83A1-F6EECF244321}">
                <p14:modId xmlns:p14="http://schemas.microsoft.com/office/powerpoint/2010/main" val="3343272816"/>
              </p:ext>
            </p:extLst>
          </p:nvPr>
        </p:nvGraphicFramePr>
        <p:xfrm>
          <a:off x="317230" y="1160479"/>
          <a:ext cx="8592025" cy="5245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1158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83126" y="341745"/>
            <a:ext cx="8986983" cy="803564"/>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Exemples d’organisation de l’évaluation de la C3 sur le cycle</a:t>
            </a:r>
          </a:p>
        </p:txBody>
      </p:sp>
      <p:graphicFrame>
        <p:nvGraphicFramePr>
          <p:cNvPr id="3" name="Diagramme 2"/>
          <p:cNvGraphicFramePr/>
          <p:nvPr>
            <p:extLst>
              <p:ext uri="{D42A27DB-BD31-4B8C-83A1-F6EECF244321}">
                <p14:modId xmlns:p14="http://schemas.microsoft.com/office/powerpoint/2010/main" val="593601268"/>
              </p:ext>
            </p:extLst>
          </p:nvPr>
        </p:nvGraphicFramePr>
        <p:xfrm>
          <a:off x="83126" y="1736436"/>
          <a:ext cx="4608945" cy="4038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me 3"/>
          <p:cNvGraphicFramePr/>
          <p:nvPr>
            <p:extLst>
              <p:ext uri="{D42A27DB-BD31-4B8C-83A1-F6EECF244321}">
                <p14:modId xmlns:p14="http://schemas.microsoft.com/office/powerpoint/2010/main" val="376350344"/>
              </p:ext>
            </p:extLst>
          </p:nvPr>
        </p:nvGraphicFramePr>
        <p:xfrm>
          <a:off x="4470399" y="1727199"/>
          <a:ext cx="4673601" cy="419331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30381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188559" y="155566"/>
            <a:ext cx="8733768" cy="627017"/>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Baccalauréat professionnel et blocs de compétences</a:t>
            </a:r>
          </a:p>
        </p:txBody>
      </p:sp>
      <p:sp>
        <p:nvSpPr>
          <p:cNvPr id="3" name="ZoneTexte 2"/>
          <p:cNvSpPr txBox="1"/>
          <p:nvPr/>
        </p:nvSpPr>
        <p:spPr bwMode="auto">
          <a:xfrm>
            <a:off x="188559" y="858983"/>
            <a:ext cx="8733768" cy="5016758"/>
          </a:xfrm>
          <a:prstGeom prst="rect">
            <a:avLst/>
          </a:prstGeom>
          <a:noFill/>
        </p:spPr>
        <p:txBody>
          <a:bodyPr wrap="square" rtlCol="0">
            <a:spAutoFit/>
          </a:bodyPr>
          <a:lstStyle/>
          <a:p>
            <a:pPr>
              <a:defRPr/>
            </a:pPr>
            <a:r>
              <a:rPr lang="fr-FR" sz="1800" b="1" dirty="0">
                <a:latin typeface="Calibri" panose="020F0502020204030204" pitchFamily="34" charset="0"/>
                <a:ea typeface="Cambria" panose="02040503050406030204" pitchFamily="18" charset="0"/>
                <a:cs typeface="Calibri" panose="020F0502020204030204" pitchFamily="34" charset="0"/>
              </a:rPr>
              <a:t>Introduits par la loi de la réforme de la formation professionnelle</a:t>
            </a:r>
          </a:p>
          <a:p>
            <a:pPr>
              <a:defRPr/>
            </a:pPr>
            <a:r>
              <a:rPr lang="fr-FR" sz="1800" b="0" i="1"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 Les certifications professionnelles sont constituées de blocs de compétences, ensembles </a:t>
            </a:r>
            <a:r>
              <a:rPr lang="fr-FR" sz="1800" b="1" i="1"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homogènes</a:t>
            </a:r>
            <a:r>
              <a:rPr lang="fr-FR" sz="1800" b="0" i="1"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 et </a:t>
            </a:r>
            <a:r>
              <a:rPr lang="fr-FR" sz="1800" b="1" i="1"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cohérents</a:t>
            </a:r>
            <a:r>
              <a:rPr lang="fr-FR" sz="1800" b="0" i="1"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 de compétences contribuant à l'</a:t>
            </a:r>
            <a:r>
              <a:rPr lang="fr-FR" sz="1800" b="1" i="1"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exercice autonome d'une activité professionnelle </a:t>
            </a:r>
            <a:r>
              <a:rPr lang="fr-FR" sz="1800" b="0" i="1"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et pouvant être évaluées et validées. » </a:t>
            </a:r>
            <a:r>
              <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(Art. L. 6113-1 du code du travail)</a:t>
            </a:r>
            <a:endParaRPr sz="1800" b="1" dirty="0">
              <a:latin typeface="Calibri" panose="020F0502020204030204" pitchFamily="34" charset="0"/>
              <a:ea typeface="Cambria" panose="02040503050406030204" pitchFamily="18" charset="0"/>
              <a:cs typeface="Calibri" panose="020F0502020204030204" pitchFamily="34" charset="0"/>
            </a:endParaRPr>
          </a:p>
          <a:p>
            <a:pPr>
              <a:defRPr/>
            </a:pPr>
            <a:endParaRPr lang="fr-FR" sz="1800" b="1" dirty="0">
              <a:latin typeface="Calibri" panose="020F0502020204030204" pitchFamily="34" charset="0"/>
              <a:ea typeface="Cambria" panose="02040503050406030204" pitchFamily="18" charset="0"/>
              <a:cs typeface="Calibri" panose="020F0502020204030204" pitchFamily="34" charset="0"/>
            </a:endParaRPr>
          </a:p>
          <a:p>
            <a:pPr marL="683928" lvl="1" indent="-283879">
              <a:buFont typeface="Arial"/>
              <a:buChar char="•"/>
              <a:defRPr/>
            </a:pPr>
            <a:r>
              <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Les </a:t>
            </a:r>
            <a:r>
              <a:rPr lang="fr-FR" sz="1800" b="1"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compétences</a:t>
            </a:r>
            <a:r>
              <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 sont </a:t>
            </a:r>
            <a:r>
              <a:rPr lang="fr-FR" sz="1800" b="1"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spécifiques à un bloc</a:t>
            </a:r>
            <a:r>
              <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 il n’y a </a:t>
            </a:r>
            <a:r>
              <a:rPr lang="fr-FR" sz="1800" b="1"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pas de perméabilité entre les blocs pour ce qui est des évaluation</a:t>
            </a:r>
            <a:r>
              <a:rPr lang="fr-FR" sz="1800" b="1" dirty="0">
                <a:latin typeface="Calibri" panose="020F0502020204030204" pitchFamily="34" charset="0"/>
                <a:ea typeface="Cambria" panose="02040503050406030204" pitchFamily="18" charset="0"/>
                <a:cs typeface="Calibri" panose="020F0502020204030204" pitchFamily="34" charset="0"/>
              </a:rPr>
              <a:t>.. </a:t>
            </a:r>
          </a:p>
          <a:p>
            <a:pPr marL="683928" lvl="1" indent="-283879">
              <a:buFont typeface="Arial"/>
              <a:buChar char="•"/>
              <a:defRPr/>
            </a:pPr>
            <a:endParaRPr lang="fr-FR" sz="1800" b="1" dirty="0">
              <a:latin typeface="Calibri" panose="020F0502020204030204" pitchFamily="34" charset="0"/>
              <a:ea typeface="Cambria" panose="02040503050406030204" pitchFamily="18" charset="0"/>
              <a:cs typeface="Calibri" panose="020F0502020204030204" pitchFamily="34" charset="0"/>
            </a:endParaRPr>
          </a:p>
          <a:p>
            <a:pPr marL="683928" lvl="1" indent="-283879">
              <a:buFont typeface="Arial"/>
              <a:buChar char="•"/>
              <a:defRPr/>
            </a:pPr>
            <a:r>
              <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La logique de construction des blocs est de permettre leur </a:t>
            </a:r>
            <a:r>
              <a:rPr lang="fr-FR" sz="1800" b="1"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attribution</a:t>
            </a:r>
            <a:r>
              <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 de manière</a:t>
            </a:r>
            <a:r>
              <a:rPr lang="fr-FR" sz="1800" b="1"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 indépendante</a:t>
            </a:r>
            <a:r>
              <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a:t>
            </a:r>
            <a:br>
              <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br>
            <a:endPar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endParaRPr>
          </a:p>
          <a:p>
            <a:pPr marL="683928" lvl="1" indent="-283879">
              <a:buFont typeface="Arial"/>
              <a:buChar char="•"/>
              <a:defRPr/>
            </a:pPr>
            <a:r>
              <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Les blocs représentent des </a:t>
            </a:r>
            <a:r>
              <a:rPr lang="fr-FR" sz="1800" b="1"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signaux lisibles sur le marché du travail</a:t>
            </a:r>
            <a:r>
              <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a:t>
            </a:r>
          </a:p>
          <a:p>
            <a:pPr marL="683928" lvl="1" indent="-283879">
              <a:buFont typeface="Arial"/>
              <a:buChar char="•"/>
              <a:defRPr/>
            </a:pPr>
            <a:endPar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endParaRPr>
          </a:p>
          <a:p>
            <a:pPr marL="683928" lvl="1" indent="-283879">
              <a:buFont typeface="Arial"/>
              <a:buChar char="•"/>
              <a:defRPr/>
            </a:pPr>
            <a:r>
              <a:rPr lang="fr-FR" sz="1800" b="0"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Parce que constitués de compétences professionnelles, les blocs </a:t>
            </a:r>
            <a:r>
              <a:rPr lang="fr-FR" sz="1800" b="1" i="0" u="none" strike="noStrike" cap="none" spc="0" dirty="0">
                <a:solidFill>
                  <a:srgbClr val="000000"/>
                </a:solidFill>
                <a:latin typeface="Calibri" panose="020F0502020204030204" pitchFamily="34" charset="0"/>
                <a:ea typeface="Cambria" panose="02040503050406030204" pitchFamily="18" charset="0"/>
                <a:cs typeface="Calibri" panose="020F0502020204030204" pitchFamily="34" charset="0"/>
              </a:rPr>
              <a:t>facilitent l'accès et l’adaptation à un métier visé</a:t>
            </a:r>
          </a:p>
          <a:p>
            <a:pPr>
              <a:defRPr/>
            </a:pPr>
            <a:endParaRPr lang="fr-FR" b="1" dirty="0">
              <a:latin typeface="Calibri" panose="020F0502020204030204" pitchFamily="34" charset="0"/>
              <a:ea typeface="Cambria" panose="02040503050406030204" pitchFamily="18" charset="0"/>
              <a:cs typeface="Calibri" panose="020F0502020204030204" pitchFamily="34" charset="0"/>
            </a:endParaRPr>
          </a:p>
          <a:p>
            <a:pPr>
              <a:defRPr/>
            </a:pPr>
            <a:r>
              <a:rPr lang="fr-FR" sz="1800" b="1" dirty="0">
                <a:solidFill>
                  <a:schemeClr val="tx1"/>
                </a:solidFill>
                <a:latin typeface="Calibri" panose="020F0502020204030204" pitchFamily="34" charset="0"/>
                <a:ea typeface="Cambria" panose="02040503050406030204" pitchFamily="18" charset="0"/>
                <a:cs typeface="Calibri" panose="020F0502020204030204" pitchFamily="34" charset="0"/>
              </a:rPr>
              <a:t>Toutefois les savoirs disciplinaires enseignés dans les blocs 1 et 2 contribuent à l’enseignement des blocs 3 et 4</a:t>
            </a:r>
          </a:p>
        </p:txBody>
      </p:sp>
    </p:spTree>
    <p:extLst>
      <p:ext uri="{BB962C8B-B14F-4D97-AF65-F5344CB8AC3E}">
        <p14:creationId xmlns:p14="http://schemas.microsoft.com/office/powerpoint/2010/main" val="347136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690" y="1160398"/>
            <a:ext cx="8552873" cy="4154984"/>
          </a:xfrm>
          <a:prstGeom prst="rect">
            <a:avLst/>
          </a:prstGeom>
        </p:spPr>
        <p:txBody>
          <a:bodyPr wrap="square">
            <a:spAutoFit/>
          </a:bodyPr>
          <a:lstStyle/>
          <a:p>
            <a:pPr algn="just">
              <a:defRPr/>
            </a:pPr>
            <a:r>
              <a:rPr lang="fr-FR" sz="2200" b="1" dirty="0">
                <a:latin typeface="Calibri" panose="020F0502020204030204" pitchFamily="34" charset="0"/>
                <a:ea typeface="Cambria" panose="02040503050406030204" pitchFamily="18" charset="0"/>
                <a:cs typeface="Calibri" panose="020F0502020204030204" pitchFamily="34" charset="0"/>
              </a:rPr>
              <a:t>Les 4 blocs du tronc commun Bac Pro </a:t>
            </a:r>
            <a:r>
              <a:rPr lang="fr-FR" sz="2200" b="1" dirty="0">
                <a:solidFill>
                  <a:schemeClr val="tx1"/>
                </a:solidFill>
                <a:latin typeface="Calibri" panose="020F0502020204030204" pitchFamily="34" charset="0"/>
                <a:ea typeface="Cambria" panose="02040503050406030204" pitchFamily="18" charset="0"/>
                <a:cs typeface="Calibri" panose="020F0502020204030204" pitchFamily="34" charset="0"/>
              </a:rPr>
              <a:t>contribuent au développement d’une identité culturelle et professionnelle. </a:t>
            </a:r>
          </a:p>
          <a:p>
            <a:pPr algn="just">
              <a:defRPr/>
            </a:pPr>
            <a:endParaRPr lang="fr-FR" sz="2200" b="1" dirty="0">
              <a:solidFill>
                <a:schemeClr val="tx1"/>
              </a:solidFill>
              <a:latin typeface="Calibri" panose="020F0502020204030204" pitchFamily="34" charset="0"/>
              <a:ea typeface="Cambria" panose="02040503050406030204" pitchFamily="18" charset="0"/>
              <a:cs typeface="Calibri" panose="020F0502020204030204" pitchFamily="34" charset="0"/>
            </a:endParaRPr>
          </a:p>
          <a:p>
            <a:pPr lvl="1" algn="just">
              <a:defRPr/>
            </a:pPr>
            <a:r>
              <a:rPr lang="fr-FR" sz="2200" dirty="0">
                <a:solidFill>
                  <a:schemeClr val="tx1"/>
                </a:solidFill>
                <a:latin typeface="Calibri" panose="020F0502020204030204" pitchFamily="34" charset="0"/>
                <a:ea typeface="Cambria" panose="02040503050406030204" pitchFamily="18" charset="0"/>
                <a:cs typeface="Calibri" panose="020F0502020204030204" pitchFamily="34" charset="0"/>
              </a:rPr>
              <a:t>Bloc 1- Construire son raisonnement autour des enjeux du monde actuel</a:t>
            </a:r>
          </a:p>
          <a:p>
            <a:pPr lvl="1" algn="just">
              <a:defRPr/>
            </a:pPr>
            <a:endParaRPr lang="fr-FR" sz="2200" dirty="0">
              <a:solidFill>
                <a:schemeClr val="tx1"/>
              </a:solidFill>
              <a:latin typeface="Calibri" panose="020F0502020204030204" pitchFamily="34" charset="0"/>
              <a:ea typeface="Cambria" panose="02040503050406030204" pitchFamily="18" charset="0"/>
              <a:cs typeface="Calibri" panose="020F0502020204030204" pitchFamily="34" charset="0"/>
            </a:endParaRPr>
          </a:p>
          <a:p>
            <a:pPr lvl="1" algn="just">
              <a:defRPr/>
            </a:pPr>
            <a:r>
              <a:rPr lang="fr-FR" sz="2200" dirty="0">
                <a:solidFill>
                  <a:schemeClr val="tx1"/>
                </a:solidFill>
                <a:latin typeface="Calibri" panose="020F0502020204030204" pitchFamily="34" charset="0"/>
                <a:ea typeface="Cambria" panose="02040503050406030204" pitchFamily="18" charset="0"/>
                <a:cs typeface="Calibri" panose="020F0502020204030204" pitchFamily="34" charset="0"/>
              </a:rPr>
              <a:t>Bloc 2- Débattre à l’ère de la mondialisation</a:t>
            </a:r>
          </a:p>
          <a:p>
            <a:pPr lvl="1" algn="just">
              <a:defRPr/>
            </a:pPr>
            <a:endParaRPr lang="fr-FR" sz="2200" b="1" dirty="0">
              <a:solidFill>
                <a:schemeClr val="tx1"/>
              </a:solidFill>
              <a:latin typeface="Calibri" panose="020F0502020204030204" pitchFamily="34" charset="0"/>
              <a:ea typeface="Cambria" panose="02040503050406030204" pitchFamily="18" charset="0"/>
              <a:cs typeface="Calibri" panose="020F0502020204030204" pitchFamily="34" charset="0"/>
            </a:endParaRPr>
          </a:p>
          <a:p>
            <a:pPr lvl="1" algn="just">
              <a:defRPr/>
            </a:pPr>
            <a:r>
              <a:rPr lang="fr-FR" sz="2200" dirty="0">
                <a:solidFill>
                  <a:schemeClr val="tx1"/>
                </a:solidFill>
                <a:latin typeface="Calibri" panose="020F0502020204030204" pitchFamily="34" charset="0"/>
                <a:ea typeface="Cambria" panose="02040503050406030204" pitchFamily="18" charset="0"/>
                <a:cs typeface="Calibri" panose="020F0502020204030204" pitchFamily="34" charset="0"/>
              </a:rPr>
              <a:t>Bloc 3- Développer son identité culturelle. Dans ce bloc ce qui est visé est de permettre à l’apprenant à développer son identité (sociale, culturelle, professionnelle) en l’ inscrivant dans une culture commune.  </a:t>
            </a:r>
          </a:p>
          <a:p>
            <a:pPr lvl="1" algn="just">
              <a:defRPr/>
            </a:pPr>
            <a:endParaRPr lang="fr-FR" sz="2200" dirty="0">
              <a:solidFill>
                <a:schemeClr val="tx1"/>
              </a:solidFill>
              <a:latin typeface="Calibri" panose="020F0502020204030204" pitchFamily="34" charset="0"/>
              <a:ea typeface="Cambria" panose="02040503050406030204" pitchFamily="18" charset="0"/>
              <a:cs typeface="Calibri" panose="020F0502020204030204" pitchFamily="34" charset="0"/>
            </a:endParaRPr>
          </a:p>
          <a:p>
            <a:pPr lvl="1" algn="just">
              <a:defRPr/>
            </a:pPr>
            <a:r>
              <a:rPr lang="fr-FR" sz="2200" dirty="0">
                <a:solidFill>
                  <a:schemeClr val="tx1"/>
                </a:solidFill>
                <a:latin typeface="Calibri" panose="020F0502020204030204" pitchFamily="34" charset="0"/>
                <a:ea typeface="Cambria" panose="02040503050406030204" pitchFamily="18" charset="0"/>
                <a:cs typeface="Calibri" panose="020F0502020204030204" pitchFamily="34" charset="0"/>
              </a:rPr>
              <a:t>Bloc 4- Agir collectivement dans des situations sociales et professionnelle</a:t>
            </a:r>
            <a:endParaRPr lang="fr-FR" dirty="0">
              <a:solidFill>
                <a:schemeClr val="tx1"/>
              </a:solidFill>
            </a:endParaRPr>
          </a:p>
        </p:txBody>
      </p:sp>
      <p:sp>
        <p:nvSpPr>
          <p:cNvPr id="3" name="Titre 1"/>
          <p:cNvSpPr txBox="1">
            <a:spLocks/>
          </p:cNvSpPr>
          <p:nvPr/>
        </p:nvSpPr>
        <p:spPr>
          <a:xfrm>
            <a:off x="378690" y="350982"/>
            <a:ext cx="8552873" cy="674254"/>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Baccalauréat professionnel et blocs de compétences</a:t>
            </a:r>
          </a:p>
        </p:txBody>
      </p:sp>
    </p:spTree>
    <p:extLst>
      <p:ext uri="{BB962C8B-B14F-4D97-AF65-F5344CB8AC3E}">
        <p14:creationId xmlns:p14="http://schemas.microsoft.com/office/powerpoint/2010/main" val="348534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3"/>
          <p:cNvSpPr txBox="1">
            <a:spLocks/>
          </p:cNvSpPr>
          <p:nvPr/>
        </p:nvSpPr>
        <p:spPr>
          <a:xfrm>
            <a:off x="1526598" y="40245"/>
            <a:ext cx="6402819" cy="646148"/>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400" dirty="0">
                <a:latin typeface="Calibri" panose="020F0502020204030204" pitchFamily="34" charset="0"/>
                <a:ea typeface="Cambria" panose="02040503050406030204" pitchFamily="18" charset="0"/>
                <a:cs typeface="Calibri" panose="020F0502020204030204" pitchFamily="34" charset="0"/>
              </a:rPr>
              <a:t>Bloc 3 Développer son identité </a:t>
            </a:r>
            <a:r>
              <a:rPr lang="fr-FR" sz="2800" dirty="0">
                <a:latin typeface="Calibri" panose="020F0502020204030204" pitchFamily="34" charset="0"/>
                <a:ea typeface="Cambria" panose="02040503050406030204" pitchFamily="18" charset="0"/>
                <a:cs typeface="Calibri" panose="020F0502020204030204" pitchFamily="34" charset="0"/>
              </a:rPr>
              <a:t>culturelle</a:t>
            </a:r>
            <a:br>
              <a:rPr lang="fr-FR" sz="2800" dirty="0">
                <a:latin typeface="Calibri" panose="020F0502020204030204" pitchFamily="34" charset="0"/>
                <a:ea typeface="Cambria" panose="02040503050406030204" pitchFamily="18" charset="0"/>
                <a:cs typeface="Calibri" panose="020F0502020204030204" pitchFamily="34" charset="0"/>
              </a:rPr>
            </a:br>
            <a:endParaRPr lang="fr-FR" sz="2800" dirty="0">
              <a:latin typeface="Calibri" panose="020F0502020204030204" pitchFamily="34" charset="0"/>
              <a:ea typeface="Cambria" panose="02040503050406030204" pitchFamily="18" charset="0"/>
              <a:cs typeface="Calibri" panose="020F0502020204030204" pitchFamily="34" charset="0"/>
            </a:endParaRPr>
          </a:p>
        </p:txBody>
      </p:sp>
      <p:sp>
        <p:nvSpPr>
          <p:cNvPr id="3" name="ZoneTexte 2"/>
          <p:cNvSpPr txBox="1"/>
          <p:nvPr/>
        </p:nvSpPr>
        <p:spPr>
          <a:xfrm>
            <a:off x="64656" y="554845"/>
            <a:ext cx="8977744" cy="369332"/>
          </a:xfrm>
          <a:prstGeom prst="rect">
            <a:avLst/>
          </a:prstGeom>
          <a:noFill/>
        </p:spPr>
        <p:txBody>
          <a:bodyPr wrap="square" rtlCol="0">
            <a:spAutoFit/>
          </a:bodyPr>
          <a:lstStyle/>
          <a:p>
            <a:r>
              <a:rPr lang="fr-FR" sz="1800" b="1" dirty="0">
                <a:latin typeface="Calibri" panose="020F0502020204030204" pitchFamily="34" charset="0"/>
                <a:ea typeface="Cambria" panose="02040503050406030204" pitchFamily="18" charset="0"/>
                <a:cs typeface="Calibri" panose="020F0502020204030204" pitchFamily="34" charset="0"/>
              </a:rPr>
              <a:t>L’esprit du bloc en 3 notions clés transversales, chacune étant liée à 1 capacité intermédiaire</a:t>
            </a:r>
          </a:p>
        </p:txBody>
      </p:sp>
      <p:graphicFrame>
        <p:nvGraphicFramePr>
          <p:cNvPr id="4" name="Diagramme 3"/>
          <p:cNvGraphicFramePr/>
          <p:nvPr>
            <p:extLst>
              <p:ext uri="{D42A27DB-BD31-4B8C-83A1-F6EECF244321}">
                <p14:modId xmlns:p14="http://schemas.microsoft.com/office/powerpoint/2010/main" val="1623875417"/>
              </p:ext>
            </p:extLst>
          </p:nvPr>
        </p:nvGraphicFramePr>
        <p:xfrm>
          <a:off x="-44160" y="1327367"/>
          <a:ext cx="8968508" cy="5329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6199622" y="1735913"/>
            <a:ext cx="2724726" cy="1384995"/>
          </a:xfrm>
          <a:prstGeom prst="rect">
            <a:avLst/>
          </a:prstGeom>
          <a:noFill/>
          <a:ln>
            <a:solidFill>
              <a:srgbClr val="0000FF"/>
            </a:solidFill>
          </a:ln>
        </p:spPr>
        <p:txBody>
          <a:bodyPr wrap="square" rtlCol="0">
            <a:spAutoFit/>
          </a:bodyPr>
          <a:lstStyle/>
          <a:p>
            <a:r>
              <a:rPr lang="fr-FR" dirty="0"/>
              <a:t>Elle s’exprime dans l’engagement, dans la production artistique donc surtout dans l’</a:t>
            </a:r>
            <a:r>
              <a:rPr lang="fr-FR" b="1" dirty="0"/>
              <a:t>ECCF</a:t>
            </a:r>
            <a:r>
              <a:rPr lang="fr-FR" dirty="0"/>
              <a:t> </a:t>
            </a:r>
            <a:r>
              <a:rPr lang="fr-FR" b="1" dirty="0"/>
              <a:t>C 3.1 </a:t>
            </a:r>
            <a:r>
              <a:rPr lang="fr-FR" dirty="0"/>
              <a:t>même si elle se retrouve dans les 2 autres ECCF. </a:t>
            </a:r>
          </a:p>
        </p:txBody>
      </p:sp>
      <p:cxnSp>
        <p:nvCxnSpPr>
          <p:cNvPr id="7" name="Connecteur droit avec flèche 6"/>
          <p:cNvCxnSpPr/>
          <p:nvPr/>
        </p:nvCxnSpPr>
        <p:spPr>
          <a:xfrm>
            <a:off x="5534602" y="1973697"/>
            <a:ext cx="665020" cy="29556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92365" y="1327367"/>
            <a:ext cx="3036163" cy="2031325"/>
          </a:xfrm>
          <a:prstGeom prst="rect">
            <a:avLst/>
          </a:prstGeom>
          <a:noFill/>
          <a:ln>
            <a:solidFill>
              <a:srgbClr val="0000FF"/>
            </a:solidFill>
          </a:ln>
        </p:spPr>
        <p:txBody>
          <a:bodyPr wrap="square" rtlCol="0">
            <a:spAutoFit/>
          </a:bodyPr>
          <a:lstStyle/>
          <a:p>
            <a:r>
              <a:rPr lang="fr-FR" dirty="0"/>
              <a:t>L’apprenant explore des opportunités (professionnelles, sociales…) par un cheminement personnel. Il prend connaissance des ses aptitudes dans le domaine professionnel. </a:t>
            </a:r>
          </a:p>
          <a:p>
            <a:r>
              <a:rPr lang="fr-FR" dirty="0"/>
              <a:t>Positionner son projet professionnel ou / et de poursuite d’étude est évaluée dans l’</a:t>
            </a:r>
            <a:r>
              <a:rPr lang="fr-FR" b="1" dirty="0"/>
              <a:t>ECCF C3.2 </a:t>
            </a:r>
          </a:p>
        </p:txBody>
      </p:sp>
      <p:cxnSp>
        <p:nvCxnSpPr>
          <p:cNvPr id="14" name="Connecteur droit avec flèche 13"/>
          <p:cNvCxnSpPr>
            <a:endCxn id="13" idx="2"/>
          </p:cNvCxnSpPr>
          <p:nvPr/>
        </p:nvCxnSpPr>
        <p:spPr>
          <a:xfrm flipV="1">
            <a:off x="1348509" y="3358692"/>
            <a:ext cx="261938" cy="45264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5671126" y="5294338"/>
            <a:ext cx="3075709" cy="1384995"/>
          </a:xfrm>
          <a:prstGeom prst="rect">
            <a:avLst/>
          </a:prstGeom>
          <a:noFill/>
          <a:ln>
            <a:solidFill>
              <a:srgbClr val="0000FF"/>
            </a:solidFill>
          </a:ln>
        </p:spPr>
        <p:txBody>
          <a:bodyPr wrap="square" rtlCol="0">
            <a:spAutoFit/>
          </a:bodyPr>
          <a:lstStyle/>
          <a:p>
            <a:r>
              <a:rPr lang="fr-FR" dirty="0"/>
              <a:t>Faire l’expérience de l’autre se fait notamment avec l’étude de la LV qui va permettre l’élargissement des repères culturels et sociaux. </a:t>
            </a:r>
          </a:p>
          <a:p>
            <a:r>
              <a:rPr lang="fr-FR" dirty="0"/>
              <a:t>Cette notion est présente dans l’évaluation de l’</a:t>
            </a:r>
            <a:r>
              <a:rPr lang="fr-FR" b="1" dirty="0"/>
              <a:t>ECCF C3.3 </a:t>
            </a:r>
            <a:endParaRPr lang="fr-FR" dirty="0"/>
          </a:p>
        </p:txBody>
      </p:sp>
    </p:spTree>
    <p:extLst>
      <p:ext uri="{BB962C8B-B14F-4D97-AF65-F5344CB8AC3E}">
        <p14:creationId xmlns:p14="http://schemas.microsoft.com/office/powerpoint/2010/main" val="3290958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16971" y="-70376"/>
            <a:ext cx="8191319" cy="938257"/>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4800" dirty="0"/>
              <a:t> </a:t>
            </a:r>
            <a:r>
              <a:rPr lang="fr-FR" sz="3200" dirty="0">
                <a:latin typeface="Calibri" panose="020F0502020204030204" pitchFamily="34" charset="0"/>
                <a:ea typeface="Cambria" panose="02040503050406030204" pitchFamily="18" charset="0"/>
                <a:cs typeface="Calibri" panose="020F0502020204030204" pitchFamily="34" charset="0"/>
              </a:rPr>
              <a:t>Les finalités du bloc 3 </a:t>
            </a:r>
          </a:p>
        </p:txBody>
      </p:sp>
      <p:sp>
        <p:nvSpPr>
          <p:cNvPr id="3" name="Sous-titre 3"/>
          <p:cNvSpPr txBox="1">
            <a:spLocks/>
          </p:cNvSpPr>
          <p:nvPr/>
        </p:nvSpPr>
        <p:spPr>
          <a:xfrm>
            <a:off x="638645" y="1163967"/>
            <a:ext cx="8274446" cy="1590583"/>
          </a:xfrm>
          <a:prstGeom prst="rect">
            <a:avLst/>
          </a:prstGeom>
          <a:ln w="3175">
            <a:solidFill>
              <a:srgbClr val="0070C0"/>
            </a:solidFill>
          </a:ln>
        </p:spPr>
        <p:txBody>
          <a:bodyPr>
            <a:normAutofit fontScale="40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150000"/>
              </a:lnSpc>
            </a:pPr>
            <a:r>
              <a:rPr lang="fr-FR" sz="4500" dirty="0">
                <a:latin typeface="Calibri" panose="020F0502020204030204" pitchFamily="34" charset="0"/>
                <a:cs typeface="Calibri" panose="020F0502020204030204" pitchFamily="34" charset="0"/>
              </a:rPr>
              <a:t>- </a:t>
            </a:r>
            <a:r>
              <a:rPr lang="fr-FR" sz="4500" dirty="0">
                <a:latin typeface="Calibri" panose="020F0502020204030204" pitchFamily="34" charset="0"/>
                <a:ea typeface="Cambria" panose="02040503050406030204" pitchFamily="18" charset="0"/>
                <a:cs typeface="Calibri" panose="020F0502020204030204" pitchFamily="34" charset="0"/>
              </a:rPr>
              <a:t>Permettre à l’apprenant d’exprimer ses émotions et aspirations personnelles et professionnelles, d’affiner sa connaissance de soi et d’autrui en s’engageant dans des processus de création et d’expression, d’échange, d’ouverture sur le monde et de mobilités.</a:t>
            </a:r>
          </a:p>
          <a:p>
            <a:pPr algn="just">
              <a:lnSpc>
                <a:spcPct val="150000"/>
              </a:lnSpc>
            </a:pPr>
            <a:endParaRPr lang="fr-FR" sz="3300" dirty="0"/>
          </a:p>
        </p:txBody>
      </p:sp>
      <p:sp>
        <p:nvSpPr>
          <p:cNvPr id="4" name="Rectangle 3"/>
          <p:cNvSpPr/>
          <p:nvPr/>
        </p:nvSpPr>
        <p:spPr>
          <a:xfrm>
            <a:off x="638645" y="3053272"/>
            <a:ext cx="8274446" cy="1200329"/>
          </a:xfrm>
          <a:prstGeom prst="rect">
            <a:avLst/>
          </a:prstGeom>
          <a:ln>
            <a:solidFill>
              <a:schemeClr val="accent1">
                <a:lumMod val="75000"/>
              </a:schemeClr>
            </a:solidFill>
          </a:ln>
        </p:spPr>
        <p:txBody>
          <a:bodyPr wrap="square">
            <a:spAutoFit/>
          </a:bodyPr>
          <a:lstStyle/>
          <a:p>
            <a:pPr lvl="0"/>
            <a:r>
              <a:rPr lang="fr-FR" dirty="0">
                <a:latin typeface="Calibri" panose="020F0502020204030204" pitchFamily="34" charset="0"/>
                <a:ea typeface="Cambria" panose="02040503050406030204" pitchFamily="18" charset="0"/>
                <a:cs typeface="Calibri" panose="020F0502020204030204" pitchFamily="34" charset="0"/>
              </a:rPr>
              <a:t>-  </a:t>
            </a:r>
            <a:r>
              <a:rPr lang="fr-FR" sz="1800" dirty="0">
                <a:latin typeface="Calibri" panose="020F0502020204030204" pitchFamily="34" charset="0"/>
                <a:ea typeface="Cambria" panose="02040503050406030204" pitchFamily="18" charset="0"/>
                <a:cs typeface="Calibri" panose="020F0502020204030204" pitchFamily="34" charset="0"/>
              </a:rPr>
              <a:t>Accompagner l’apprenant dans la construction de son projet professionnel sur l’ensemble du cycle terminal. </a:t>
            </a:r>
          </a:p>
          <a:p>
            <a:pPr lvl="0"/>
            <a:r>
              <a:rPr lang="fr-FR" sz="1800" dirty="0">
                <a:latin typeface="Calibri" panose="020F0502020204030204" pitchFamily="34" charset="0"/>
                <a:ea typeface="Cambria" panose="02040503050406030204" pitchFamily="18" charset="0"/>
                <a:cs typeface="Calibri" panose="020F0502020204030204" pitchFamily="34" charset="0"/>
              </a:rPr>
              <a:t>-   L’amener à consolider son identité professionnelle et à se projeter vers une éventuelle poursuite d’études.</a:t>
            </a:r>
          </a:p>
        </p:txBody>
      </p:sp>
      <p:sp>
        <p:nvSpPr>
          <p:cNvPr id="5" name="Rectangle 4"/>
          <p:cNvSpPr/>
          <p:nvPr/>
        </p:nvSpPr>
        <p:spPr>
          <a:xfrm>
            <a:off x="638645" y="4712942"/>
            <a:ext cx="8274446" cy="923330"/>
          </a:xfrm>
          <a:prstGeom prst="rect">
            <a:avLst/>
          </a:prstGeom>
          <a:ln w="3175">
            <a:solidFill>
              <a:schemeClr val="accent1">
                <a:lumMod val="75000"/>
              </a:schemeClr>
            </a:solidFill>
          </a:ln>
        </p:spPr>
        <p:txBody>
          <a:bodyPr wrap="square">
            <a:spAutoFit/>
          </a:bodyPr>
          <a:lstStyle/>
          <a:p>
            <a:pPr lvl="0" algn="just">
              <a:lnSpc>
                <a:spcPct val="150000"/>
              </a:lnSpc>
            </a:pPr>
            <a:r>
              <a:rPr lang="fr-FR" sz="1800" dirty="0">
                <a:latin typeface="Cambria" panose="02040503050406030204" pitchFamily="18" charset="0"/>
                <a:ea typeface="Cambria" panose="02040503050406030204" pitchFamily="18" charset="0"/>
                <a:cs typeface="Calibri" panose="020F0502020204030204" pitchFamily="34" charset="0"/>
              </a:rPr>
              <a:t>-  </a:t>
            </a:r>
            <a:r>
              <a:rPr lang="fr-FR" sz="1800" dirty="0">
                <a:latin typeface="Calibri" panose="020F0502020204030204" pitchFamily="34" charset="0"/>
                <a:ea typeface="Cambria" panose="02040503050406030204" pitchFamily="18" charset="0"/>
                <a:cs typeface="Calibri" panose="020F0502020204030204" pitchFamily="34" charset="0"/>
              </a:rPr>
              <a:t>Renforcer son identité et le sentiment d’appartenance à une culture commune.</a:t>
            </a:r>
          </a:p>
          <a:p>
            <a:pPr lvl="0" algn="just">
              <a:lnSpc>
                <a:spcPct val="150000"/>
              </a:lnSpc>
            </a:pPr>
            <a:r>
              <a:rPr lang="fr-FR" sz="1800" dirty="0">
                <a:latin typeface="Calibri" panose="020F0502020204030204" pitchFamily="34" charset="0"/>
                <a:ea typeface="Cambria" panose="02040503050406030204" pitchFamily="18" charset="0"/>
                <a:cs typeface="Calibri" panose="020F0502020204030204" pitchFamily="34" charset="0"/>
              </a:rPr>
              <a:t>-  Faire l’expérience de l’altérité et de la diversité culturelle.</a:t>
            </a:r>
          </a:p>
        </p:txBody>
      </p:sp>
      <p:sp>
        <p:nvSpPr>
          <p:cNvPr id="6" name="ZoneTexte 5"/>
          <p:cNvSpPr txBox="1"/>
          <p:nvPr/>
        </p:nvSpPr>
        <p:spPr>
          <a:xfrm>
            <a:off x="0" y="1570182"/>
            <a:ext cx="638645" cy="307777"/>
          </a:xfrm>
          <a:prstGeom prst="rect">
            <a:avLst/>
          </a:prstGeom>
          <a:noFill/>
        </p:spPr>
        <p:txBody>
          <a:bodyPr wrap="square" rtlCol="0">
            <a:spAutoFit/>
          </a:bodyPr>
          <a:lstStyle/>
          <a:p>
            <a:r>
              <a:rPr lang="fr-FR" b="1" dirty="0">
                <a:solidFill>
                  <a:srgbClr val="0000FF"/>
                </a:solidFill>
                <a:latin typeface="Calibri" panose="020F0502020204030204" pitchFamily="34" charset="0"/>
                <a:cs typeface="Calibri" panose="020F0502020204030204" pitchFamily="34" charset="0"/>
              </a:rPr>
              <a:t>C 3.1</a:t>
            </a:r>
          </a:p>
        </p:txBody>
      </p:sp>
      <p:sp>
        <p:nvSpPr>
          <p:cNvPr id="7" name="ZoneTexte 6"/>
          <p:cNvSpPr txBox="1"/>
          <p:nvPr/>
        </p:nvSpPr>
        <p:spPr>
          <a:xfrm>
            <a:off x="-1" y="3456851"/>
            <a:ext cx="638645" cy="307777"/>
          </a:xfrm>
          <a:prstGeom prst="rect">
            <a:avLst/>
          </a:prstGeom>
          <a:noFill/>
        </p:spPr>
        <p:txBody>
          <a:bodyPr wrap="square" rtlCol="0">
            <a:spAutoFit/>
          </a:bodyPr>
          <a:lstStyle/>
          <a:p>
            <a:r>
              <a:rPr lang="fr-FR" b="1" dirty="0">
                <a:solidFill>
                  <a:srgbClr val="0000FF"/>
                </a:solidFill>
                <a:latin typeface="Calibri" panose="020F0502020204030204" pitchFamily="34" charset="0"/>
                <a:cs typeface="Calibri" panose="020F0502020204030204" pitchFamily="34" charset="0"/>
              </a:rPr>
              <a:t>C 3.2</a:t>
            </a:r>
          </a:p>
        </p:txBody>
      </p:sp>
      <p:sp>
        <p:nvSpPr>
          <p:cNvPr id="8" name="ZoneTexte 7"/>
          <p:cNvSpPr txBox="1"/>
          <p:nvPr/>
        </p:nvSpPr>
        <p:spPr>
          <a:xfrm>
            <a:off x="97648" y="5035743"/>
            <a:ext cx="638645" cy="307777"/>
          </a:xfrm>
          <a:prstGeom prst="rect">
            <a:avLst/>
          </a:prstGeom>
          <a:noFill/>
        </p:spPr>
        <p:txBody>
          <a:bodyPr wrap="square" rtlCol="0">
            <a:spAutoFit/>
          </a:bodyPr>
          <a:lstStyle/>
          <a:p>
            <a:r>
              <a:rPr lang="fr-FR" b="1" dirty="0">
                <a:solidFill>
                  <a:srgbClr val="0000FF"/>
                </a:solidFill>
                <a:latin typeface="Calibri" panose="020F0502020204030204" pitchFamily="34" charset="0"/>
                <a:cs typeface="Calibri" panose="020F0502020204030204" pitchFamily="34" charset="0"/>
              </a:rPr>
              <a:t>C 3.3</a:t>
            </a:r>
          </a:p>
        </p:txBody>
      </p:sp>
    </p:spTree>
    <p:extLst>
      <p:ext uri="{BB962C8B-B14F-4D97-AF65-F5344CB8AC3E}">
        <p14:creationId xmlns:p14="http://schemas.microsoft.com/office/powerpoint/2010/main" val="3085219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6"/>
          <p:cNvSpPr txBox="1">
            <a:spLocks/>
          </p:cNvSpPr>
          <p:nvPr/>
        </p:nvSpPr>
        <p:spPr>
          <a:xfrm>
            <a:off x="1505527" y="244108"/>
            <a:ext cx="6326909" cy="540984"/>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L’architecture du bloc 3</a:t>
            </a:r>
          </a:p>
        </p:txBody>
      </p:sp>
      <p:graphicFrame>
        <p:nvGraphicFramePr>
          <p:cNvPr id="3" name="Tableau 2"/>
          <p:cNvGraphicFramePr>
            <a:graphicFrameLocks noGrp="1"/>
          </p:cNvGraphicFramePr>
          <p:nvPr>
            <p:extLst>
              <p:ext uri="{D42A27DB-BD31-4B8C-83A1-F6EECF244321}">
                <p14:modId xmlns:p14="http://schemas.microsoft.com/office/powerpoint/2010/main" val="718180055"/>
              </p:ext>
            </p:extLst>
          </p:nvPr>
        </p:nvGraphicFramePr>
        <p:xfrm>
          <a:off x="570723" y="1091750"/>
          <a:ext cx="8139167" cy="4782576"/>
        </p:xfrm>
        <a:graphic>
          <a:graphicData uri="http://schemas.openxmlformats.org/drawingml/2006/table">
            <a:tbl>
              <a:tblPr firstRow="1" firstCol="1" bandRow="1"/>
              <a:tblGrid>
                <a:gridCol w="1402168">
                  <a:extLst>
                    <a:ext uri="{9D8B030D-6E8A-4147-A177-3AD203B41FA5}">
                      <a16:colId xmlns:a16="http://schemas.microsoft.com/office/drawing/2014/main" val="1164306271"/>
                    </a:ext>
                  </a:extLst>
                </a:gridCol>
                <a:gridCol w="2458003">
                  <a:extLst>
                    <a:ext uri="{9D8B030D-6E8A-4147-A177-3AD203B41FA5}">
                      <a16:colId xmlns:a16="http://schemas.microsoft.com/office/drawing/2014/main" val="1984432194"/>
                    </a:ext>
                  </a:extLst>
                </a:gridCol>
                <a:gridCol w="4278996">
                  <a:extLst>
                    <a:ext uri="{9D8B030D-6E8A-4147-A177-3AD203B41FA5}">
                      <a16:colId xmlns:a16="http://schemas.microsoft.com/office/drawing/2014/main" val="1110498073"/>
                    </a:ext>
                  </a:extLst>
                </a:gridCol>
              </a:tblGrid>
              <a:tr h="2509876">
                <a:tc rowSpan="3">
                  <a:txBody>
                    <a:bodyPr/>
                    <a:lstStyle/>
                    <a:p>
                      <a:pPr>
                        <a:lnSpc>
                          <a:spcPct val="115000"/>
                        </a:lnSpc>
                        <a:spcAft>
                          <a:spcPts val="0"/>
                        </a:spcAft>
                      </a:pPr>
                      <a:r>
                        <a:rPr lang="fr-FR" sz="1800" b="1" dirty="0">
                          <a:effectLst/>
                          <a:latin typeface="Calibri" panose="020F0502020204030204" pitchFamily="34" charset="0"/>
                          <a:ea typeface="Cambria" panose="02040503050406030204" pitchFamily="18" charset="0"/>
                          <a:cs typeface="Calibri" panose="020F0502020204030204" pitchFamily="34" charset="0"/>
                        </a:rPr>
                        <a:t>C3 : Développer son identité culturelle</a:t>
                      </a:r>
                      <a:r>
                        <a:rPr lang="fr-FR" sz="1800" i="1" dirty="0">
                          <a:effectLst/>
                          <a:latin typeface="Calibri" panose="020F0502020204030204" pitchFamily="34" charset="0"/>
                          <a:ea typeface="Cambria" panose="02040503050406030204" pitchFamily="18" charset="0"/>
                          <a:cs typeface="Calibri" panose="020F0502020204030204" pitchFamily="34" charset="0"/>
                        </a:rPr>
                        <a:t> </a:t>
                      </a:r>
                      <a:endParaRPr lang="fr-FR" sz="1800" dirty="0">
                        <a:effectLst/>
                        <a:latin typeface="Calibri" panose="020F0502020204030204" pitchFamily="34" charset="0"/>
                        <a:ea typeface="Cambria" panose="020405030504060302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nSpc>
                          <a:spcPct val="115000"/>
                        </a:lnSpc>
                        <a:spcAft>
                          <a:spcPts val="0"/>
                        </a:spcAft>
                      </a:pPr>
                      <a:r>
                        <a:rPr lang="fr-FR" sz="1800" dirty="0">
                          <a:effectLst/>
                          <a:latin typeface="Calibri" panose="020F0502020204030204" pitchFamily="34" charset="0"/>
                          <a:ea typeface="Cambria" panose="02040503050406030204" pitchFamily="18" charset="0"/>
                          <a:cs typeface="Calibri" panose="020F0502020204030204" pitchFamily="34" charset="0"/>
                        </a:rPr>
                        <a:t>C3.1 Exprimer ses aspirations dans une culture commune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 Engagement dans une production personnelle</a:t>
                      </a:r>
                    </a:p>
                    <a:p>
                      <a:pP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 Prise en compte du destinataire de ses intentions</a:t>
                      </a:r>
                    </a:p>
                    <a:p>
                      <a:pP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 Mobilisation de références littéraires, artistiques et culturelles </a:t>
                      </a:r>
                    </a:p>
                    <a:p>
                      <a:pP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 Qualité de l’expression artistique</a:t>
                      </a:r>
                    </a:p>
                    <a:p>
                      <a:pP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 Défense d’un point de vue</a:t>
                      </a:r>
                    </a:p>
                    <a:p>
                      <a:pP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 Maîtrise de la langue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5127229"/>
                  </a:ext>
                </a:extLst>
              </a:tr>
              <a:tr h="1115500">
                <a:tc vMerge="1">
                  <a:txBody>
                    <a:bodyPr/>
                    <a:lstStyle/>
                    <a:p>
                      <a:endParaRPr lang="fr-FR"/>
                    </a:p>
                  </a:txBody>
                  <a:tcPr/>
                </a:tc>
                <a:tc>
                  <a:txBody>
                    <a:bodyPr/>
                    <a:lstStyle/>
                    <a:p>
                      <a:pPr>
                        <a:lnSpc>
                          <a:spcPct val="115000"/>
                        </a:lnSpc>
                        <a:spcAft>
                          <a:spcPts val="0"/>
                        </a:spcAft>
                      </a:pPr>
                      <a:r>
                        <a:rPr lang="fr-FR" sz="1800" dirty="0">
                          <a:effectLst/>
                          <a:latin typeface="Calibri" panose="020F0502020204030204" pitchFamily="34" charset="0"/>
                          <a:ea typeface="Cambria" panose="02040503050406030204" pitchFamily="18" charset="0"/>
                          <a:cs typeface="Calibri" panose="020F0502020204030204" pitchFamily="34" charset="0"/>
                        </a:rPr>
                        <a:t>C3.2 Positionner son projet professionnel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 Identification des potentiels</a:t>
                      </a:r>
                    </a:p>
                    <a:p>
                      <a:pP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 Identification des opportunités </a:t>
                      </a:r>
                    </a:p>
                    <a:p>
                      <a:pP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 Projection vers une identité professionnelle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881917"/>
                  </a:ext>
                </a:extLst>
              </a:tr>
              <a:tr h="1157200">
                <a:tc vMerge="1">
                  <a:txBody>
                    <a:bodyPr/>
                    <a:lstStyle/>
                    <a:p>
                      <a:endParaRPr lang="fr-FR"/>
                    </a:p>
                  </a:txBody>
                  <a:tcPr/>
                </a:tc>
                <a:tc>
                  <a:txBody>
                    <a:bodyPr/>
                    <a:lstStyle/>
                    <a:p>
                      <a:pPr>
                        <a:lnSpc>
                          <a:spcPct val="115000"/>
                        </a:lnSpc>
                        <a:spcAft>
                          <a:spcPts val="0"/>
                        </a:spcAft>
                      </a:pPr>
                      <a:r>
                        <a:rPr lang="fr-FR" sz="1800" dirty="0">
                          <a:effectLst/>
                          <a:latin typeface="Calibri" panose="020F0502020204030204" pitchFamily="34" charset="0"/>
                          <a:ea typeface="Cambria" panose="02040503050406030204" pitchFamily="18" charset="0"/>
                          <a:cs typeface="Calibri" panose="020F0502020204030204" pitchFamily="34" charset="0"/>
                        </a:rPr>
                        <a:t>C3.3 Communiquer avec le monde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 Communication orale en langue étrangère</a:t>
                      </a:r>
                    </a:p>
                    <a:p>
                      <a:pPr>
                        <a:lnSpc>
                          <a:spcPct val="115000"/>
                        </a:lnSpc>
                        <a:spcAft>
                          <a:spcPts val="0"/>
                        </a:spcAft>
                      </a:pPr>
                      <a:r>
                        <a:rPr lang="fr-FR" sz="1600" dirty="0">
                          <a:effectLst/>
                          <a:latin typeface="Calibri" panose="020F0502020204030204" pitchFamily="34" charset="0"/>
                          <a:ea typeface="Cambria" panose="02040503050406030204" pitchFamily="18" charset="0"/>
                          <a:cs typeface="Calibri" panose="020F0502020204030204" pitchFamily="34" charset="0"/>
                        </a:rPr>
                        <a:t>- Communication écrite en langue étrangère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9390562"/>
                  </a:ext>
                </a:extLst>
              </a:tr>
            </a:tbl>
          </a:graphicData>
        </a:graphic>
      </p:graphicFrame>
    </p:spTree>
    <p:extLst>
      <p:ext uri="{BB962C8B-B14F-4D97-AF65-F5344CB8AC3E}">
        <p14:creationId xmlns:p14="http://schemas.microsoft.com/office/powerpoint/2010/main" val="263680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6"/>
          <p:cNvSpPr txBox="1">
            <a:spLocks/>
          </p:cNvSpPr>
          <p:nvPr/>
        </p:nvSpPr>
        <p:spPr>
          <a:xfrm>
            <a:off x="270489" y="341279"/>
            <a:ext cx="8522529" cy="1300766"/>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07000"/>
              </a:lnSpc>
              <a:spcAft>
                <a:spcPts val="600"/>
              </a:spcAft>
            </a:pPr>
            <a:r>
              <a:rPr lang="fr-FR" sz="2800" dirty="0">
                <a:latin typeface="Calibri" panose="020F0502020204030204" pitchFamily="34" charset="0"/>
                <a:ea typeface="Cambria" panose="02040503050406030204" pitchFamily="18" charset="0"/>
                <a:cs typeface="Calibri" panose="020F0502020204030204" pitchFamily="34" charset="0"/>
              </a:rPr>
              <a:t>Les conditions d’atteinte de la capacité </a:t>
            </a:r>
          </a:p>
          <a:p>
            <a:pPr algn="ctr">
              <a:lnSpc>
                <a:spcPct val="107000"/>
              </a:lnSpc>
              <a:spcAft>
                <a:spcPts val="600"/>
              </a:spcAft>
            </a:pPr>
            <a:r>
              <a:rPr lang="fr-FR" sz="2400" i="1" dirty="0">
                <a:latin typeface="Calibri" panose="020F0502020204030204" pitchFamily="34" charset="0"/>
                <a:ea typeface="Cambria" panose="02040503050406030204" pitchFamily="18" charset="0"/>
                <a:cs typeface="Calibri" panose="020F0502020204030204" pitchFamily="34" charset="0"/>
              </a:rPr>
              <a:t>Développer son identité culturelle</a:t>
            </a:r>
            <a:br>
              <a:rPr lang="fr-FR" sz="4800" i="1" dirty="0"/>
            </a:br>
            <a:endParaRPr lang="fr-FR" sz="2400" dirty="0"/>
          </a:p>
        </p:txBody>
      </p:sp>
      <p:graphicFrame>
        <p:nvGraphicFramePr>
          <p:cNvPr id="3" name="Tableau 2"/>
          <p:cNvGraphicFramePr>
            <a:graphicFrameLocks noGrp="1"/>
          </p:cNvGraphicFramePr>
          <p:nvPr>
            <p:extLst>
              <p:ext uri="{D42A27DB-BD31-4B8C-83A1-F6EECF244321}">
                <p14:modId xmlns:p14="http://schemas.microsoft.com/office/powerpoint/2010/main" val="3306100437"/>
              </p:ext>
            </p:extLst>
          </p:nvPr>
        </p:nvGraphicFramePr>
        <p:xfrm>
          <a:off x="270489" y="1642045"/>
          <a:ext cx="8670311" cy="944880"/>
        </p:xfrm>
        <a:graphic>
          <a:graphicData uri="http://schemas.openxmlformats.org/drawingml/2006/table">
            <a:tbl>
              <a:tblPr firstRow="1" bandRow="1">
                <a:tableStyleId>{5C22544A-7EE6-4342-B048-85BDC9FD1C3A}</a:tableStyleId>
              </a:tblPr>
              <a:tblGrid>
                <a:gridCol w="2671539">
                  <a:extLst>
                    <a:ext uri="{9D8B030D-6E8A-4147-A177-3AD203B41FA5}">
                      <a16:colId xmlns:a16="http://schemas.microsoft.com/office/drawing/2014/main" val="91955621"/>
                    </a:ext>
                  </a:extLst>
                </a:gridCol>
                <a:gridCol w="5998772">
                  <a:extLst>
                    <a:ext uri="{9D8B030D-6E8A-4147-A177-3AD203B41FA5}">
                      <a16:colId xmlns:a16="http://schemas.microsoft.com/office/drawing/2014/main" val="369814066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C3.1 Exprimer ses aspirations dans une culture commune</a:t>
                      </a:r>
                      <a:endParaRPr lang="fr-FR" sz="1800" dirty="0">
                        <a:latin typeface="Calibri" panose="020F0502020204030204" pitchFamily="34" charset="0"/>
                        <a:ea typeface="Cambria" panose="02040503050406030204" pitchFamily="18" charset="0"/>
                        <a:cs typeface="Calibri" panose="020F0502020204030204" pitchFamily="34" charset="0"/>
                      </a:endParaRPr>
                    </a:p>
                  </a:txBody>
                  <a:tcPr anchor="ctr">
                    <a:solidFill>
                      <a:schemeClr val="accent3">
                        <a:lumMod val="40000"/>
                        <a:lumOff val="60000"/>
                      </a:schemeClr>
                    </a:solidFill>
                  </a:tcPr>
                </a:tc>
                <a:tc>
                  <a:txBody>
                    <a:bodyPr/>
                    <a:lstStyle/>
                    <a:p>
                      <a:pPr algn="l"/>
                      <a:r>
                        <a:rPr kumimoji="0" lang="fr-FR" sz="1600" b="0" i="0" u="none" strike="noStrike" kern="1200" cap="none" spc="0" normalizeH="0" baseline="0" noProof="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La capacité est atteinte si l’apprenant est en mesure de </a:t>
                      </a:r>
                      <a:r>
                        <a:rPr kumimoji="0" lang="fr-FR" sz="1600" b="1" i="0" u="none" strike="noStrike" kern="1200" cap="none" spc="0" normalizeH="0" baseline="0" noProof="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mobiliser des références littéraires, artistiques et culturelles</a:t>
                      </a:r>
                      <a:r>
                        <a:rPr kumimoji="0" lang="fr-FR" sz="1600" b="0" i="0" u="none" strike="noStrike" kern="1200" cap="none" spc="0" normalizeH="0" baseline="0" noProof="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 pour </a:t>
                      </a:r>
                      <a:r>
                        <a:rPr kumimoji="0" lang="fr-FR" sz="1600" b="1" i="0" u="none" strike="noStrike" kern="1200" cap="none" spc="0" normalizeH="0" baseline="0" noProof="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s’engager dans une production personnelle</a:t>
                      </a:r>
                      <a:r>
                        <a:rPr kumimoji="0" lang="fr-FR" sz="2400" b="0" i="0" u="none" strike="noStrike" kern="1200" cap="none" spc="0" normalizeH="0" baseline="0" noProof="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 </a:t>
                      </a:r>
                      <a:endParaRPr lang="fr-FR" dirty="0">
                        <a:latin typeface="Calibri" panose="020F0502020204030204" pitchFamily="34" charset="0"/>
                        <a:ea typeface="Cambria" panose="02040503050406030204" pitchFamily="18" charset="0"/>
                        <a:cs typeface="Calibri" panose="020F0502020204030204" pitchFamily="34" charset="0"/>
                      </a:endParaRPr>
                    </a:p>
                  </a:txBody>
                  <a:tcPr anchor="ctr">
                    <a:solidFill>
                      <a:schemeClr val="accent1">
                        <a:lumMod val="20000"/>
                        <a:lumOff val="80000"/>
                      </a:schemeClr>
                    </a:solidFill>
                  </a:tcPr>
                </a:tc>
                <a:extLst>
                  <a:ext uri="{0D108BD9-81ED-4DB2-BD59-A6C34878D82A}">
                    <a16:rowId xmlns:a16="http://schemas.microsoft.com/office/drawing/2014/main" val="1692363467"/>
                  </a:ext>
                </a:extLst>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2500486511"/>
              </p:ext>
            </p:extLst>
          </p:nvPr>
        </p:nvGraphicFramePr>
        <p:xfrm>
          <a:off x="270489" y="3161187"/>
          <a:ext cx="8670311" cy="1066800"/>
        </p:xfrm>
        <a:graphic>
          <a:graphicData uri="http://schemas.openxmlformats.org/drawingml/2006/table">
            <a:tbl>
              <a:tblPr firstRow="1" bandRow="1">
                <a:tableStyleId>{5C22544A-7EE6-4342-B048-85BDC9FD1C3A}</a:tableStyleId>
              </a:tblPr>
              <a:tblGrid>
                <a:gridCol w="2659348">
                  <a:extLst>
                    <a:ext uri="{9D8B030D-6E8A-4147-A177-3AD203B41FA5}">
                      <a16:colId xmlns:a16="http://schemas.microsoft.com/office/drawing/2014/main" val="91955621"/>
                    </a:ext>
                  </a:extLst>
                </a:gridCol>
                <a:gridCol w="6010963">
                  <a:extLst>
                    <a:ext uri="{9D8B030D-6E8A-4147-A177-3AD203B41FA5}">
                      <a16:colId xmlns:a16="http://schemas.microsoft.com/office/drawing/2014/main" val="369814066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C3.2 Positionner son projet professionnel</a:t>
                      </a:r>
                      <a:endParaRPr lang="fr-FR" sz="1800" dirty="0">
                        <a:latin typeface="Calibri" panose="020F0502020204030204" pitchFamily="34" charset="0"/>
                        <a:ea typeface="Cambria" panose="02040503050406030204" pitchFamily="18" charset="0"/>
                        <a:cs typeface="Calibri" panose="020F0502020204030204" pitchFamily="34" charset="0"/>
                      </a:endParaRPr>
                    </a:p>
                  </a:txBody>
                  <a:tcPr anchor="ctr">
                    <a:solidFill>
                      <a:schemeClr val="accent3">
                        <a:lumMod val="40000"/>
                        <a:lumOff val="60000"/>
                      </a:schemeClr>
                    </a:solidFill>
                  </a:tcPr>
                </a:tc>
                <a:tc>
                  <a:txBody>
                    <a:bodyPr/>
                    <a:lstStyle/>
                    <a:p>
                      <a:pPr algn="just"/>
                      <a:r>
                        <a:rPr kumimoji="0" lang="fr-FR" sz="1600" b="0" i="0" u="none" strike="noStrike" kern="1200" cap="none" spc="0" normalizeH="0" baseline="0" noProof="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La capacité est atteinte si l’apprenant est en mesure de </a:t>
                      </a:r>
                      <a:r>
                        <a:rPr kumimoji="0" lang="fr-FR" sz="1600" b="1" i="0" u="none" strike="noStrike" kern="1200" cap="none" spc="0" normalizeH="0" baseline="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définir et valoriser son positionnement vis-à-vis du métier ou du champ professionnel </a:t>
                      </a:r>
                      <a:r>
                        <a:rPr kumimoji="0" lang="fr-FR" sz="1600" b="0" i="0" u="none" strike="noStrike" kern="1200" cap="none" spc="0" normalizeH="0" baseline="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visé grâce une </a:t>
                      </a:r>
                      <a:r>
                        <a:rPr kumimoji="0" lang="fr-FR" sz="1600" b="1" i="0" u="none" strike="noStrike" kern="1200" cap="none" spc="0" normalizeH="0" baseline="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connaissance de ses aptitudes et du contexte professionnel</a:t>
                      </a:r>
                      <a:r>
                        <a:rPr kumimoji="0" lang="fr-FR" sz="1600" b="0" i="0" u="none" strike="noStrike" kern="1200" cap="none" spc="0" normalizeH="0" baseline="0" dirty="0">
                          <a:ln>
                            <a:noFill/>
                          </a:ln>
                          <a:solidFill>
                            <a:prstClr val="black"/>
                          </a:solidFill>
                          <a:effectLst/>
                          <a:uLnTx/>
                          <a:uFillTx/>
                          <a:latin typeface="Calibri" panose="020F0502020204030204" pitchFamily="34" charset="0"/>
                          <a:ea typeface="Cambria" panose="02040503050406030204" pitchFamily="18" charset="0"/>
                          <a:cs typeface="Calibri" panose="020F0502020204030204" pitchFamily="34" charset="0"/>
                        </a:rPr>
                        <a:t>.</a:t>
                      </a:r>
                    </a:p>
                  </a:txBody>
                  <a:tcPr anchor="ctr">
                    <a:solidFill>
                      <a:schemeClr val="accent1">
                        <a:lumMod val="20000"/>
                        <a:lumOff val="80000"/>
                      </a:schemeClr>
                    </a:solidFill>
                  </a:tcPr>
                </a:tc>
                <a:extLst>
                  <a:ext uri="{0D108BD9-81ED-4DB2-BD59-A6C34878D82A}">
                    <a16:rowId xmlns:a16="http://schemas.microsoft.com/office/drawing/2014/main" val="1692363467"/>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708380937"/>
              </p:ext>
            </p:extLst>
          </p:nvPr>
        </p:nvGraphicFramePr>
        <p:xfrm>
          <a:off x="270489" y="4802249"/>
          <a:ext cx="8670311" cy="1066800"/>
        </p:xfrm>
        <a:graphic>
          <a:graphicData uri="http://schemas.openxmlformats.org/drawingml/2006/table">
            <a:tbl>
              <a:tblPr firstRow="1" bandRow="1">
                <a:tableStyleId>{5C22544A-7EE6-4342-B048-85BDC9FD1C3A}</a:tableStyleId>
              </a:tblPr>
              <a:tblGrid>
                <a:gridCol w="2671539">
                  <a:extLst>
                    <a:ext uri="{9D8B030D-6E8A-4147-A177-3AD203B41FA5}">
                      <a16:colId xmlns:a16="http://schemas.microsoft.com/office/drawing/2014/main" val="91955621"/>
                    </a:ext>
                  </a:extLst>
                </a:gridCol>
                <a:gridCol w="5998772">
                  <a:extLst>
                    <a:ext uri="{9D8B030D-6E8A-4147-A177-3AD203B41FA5}">
                      <a16:colId xmlns:a16="http://schemas.microsoft.com/office/drawing/2014/main" val="369814066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C3.3 Communiquer avec le monde</a:t>
                      </a:r>
                      <a:endParaRPr lang="fr-FR" sz="1800" dirty="0">
                        <a:latin typeface="Calibri" panose="020F0502020204030204" pitchFamily="34" charset="0"/>
                        <a:ea typeface="Cambria" panose="02040503050406030204" pitchFamily="18" charset="0"/>
                        <a:cs typeface="Calibri" panose="020F0502020204030204" pitchFamily="34" charset="0"/>
                      </a:endParaRPr>
                    </a:p>
                  </a:txBody>
                  <a:tcPr anchor="ctr">
                    <a:solidFill>
                      <a:schemeClr val="accent3">
                        <a:lumMod val="40000"/>
                        <a:lumOff val="60000"/>
                      </a:schemeClr>
                    </a:solidFill>
                  </a:tcPr>
                </a:tc>
                <a:tc>
                  <a:txBody>
                    <a:bodyPr/>
                    <a:lstStyle/>
                    <a:p>
                      <a:pPr algn="just"/>
                      <a:r>
                        <a:rPr lang="fr-FR" sz="1600" b="0"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La capacité est atteinte si l’apprenant est en</a:t>
                      </a:r>
                      <a:r>
                        <a:rPr lang="fr-FR" sz="1600" b="0" kern="1200" baseline="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mesure de</a:t>
                      </a:r>
                      <a:r>
                        <a:rPr lang="fr-FR" sz="1600" b="0"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fr-FR" sz="1600" b="1"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mobiliser des savoirs langagiers et culturels</a:t>
                      </a:r>
                      <a:r>
                        <a:rPr lang="fr-FR" sz="1600" b="0"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pour communiquer en langue étrangère dans un </a:t>
                      </a:r>
                      <a:r>
                        <a:rPr lang="fr-FR" sz="1600" b="1"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cadre personnel, social ou professionnel</a:t>
                      </a:r>
                      <a:r>
                        <a:rPr lang="fr-FR" sz="1600" b="0"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 </a:t>
                      </a:r>
                      <a:r>
                        <a:rPr lang="fr-FR" sz="1600" b="1" kern="1200" dirty="0">
                          <a:solidFill>
                            <a:schemeClr val="tx1"/>
                          </a:solidFill>
                          <a:effectLst/>
                          <a:latin typeface="Calibri" panose="020F0502020204030204" pitchFamily="34" charset="0"/>
                          <a:ea typeface="Cambria" panose="02040503050406030204" pitchFamily="18" charset="0"/>
                          <a:cs typeface="Calibri" panose="020F0502020204030204" pitchFamily="34" charset="0"/>
                        </a:rPr>
                        <a:t>dans les cinq activités langagières. </a:t>
                      </a:r>
                      <a:endParaRPr lang="fr-FR" sz="1600" b="1" dirty="0">
                        <a:solidFill>
                          <a:schemeClr val="tx1"/>
                        </a:solidFill>
                        <a:latin typeface="Calibri" panose="020F0502020204030204" pitchFamily="34" charset="0"/>
                        <a:ea typeface="Cambria" panose="02040503050406030204" pitchFamily="18" charset="0"/>
                        <a:cs typeface="Calibri" panose="020F0502020204030204" pitchFamily="34" charset="0"/>
                      </a:endParaRPr>
                    </a:p>
                  </a:txBody>
                  <a:tcPr anchor="ctr">
                    <a:solidFill>
                      <a:schemeClr val="accent1">
                        <a:lumMod val="20000"/>
                        <a:lumOff val="80000"/>
                      </a:schemeClr>
                    </a:solidFill>
                  </a:tcPr>
                </a:tc>
                <a:extLst>
                  <a:ext uri="{0D108BD9-81ED-4DB2-BD59-A6C34878D82A}">
                    <a16:rowId xmlns:a16="http://schemas.microsoft.com/office/drawing/2014/main" val="1692363467"/>
                  </a:ext>
                </a:extLst>
              </a:tr>
            </a:tbl>
          </a:graphicData>
        </a:graphic>
      </p:graphicFrame>
    </p:spTree>
    <p:extLst>
      <p:ext uri="{BB962C8B-B14F-4D97-AF65-F5344CB8AC3E}">
        <p14:creationId xmlns:p14="http://schemas.microsoft.com/office/powerpoint/2010/main" val="1786672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6"/>
          <p:cNvSpPr txBox="1">
            <a:spLocks/>
          </p:cNvSpPr>
          <p:nvPr/>
        </p:nvSpPr>
        <p:spPr>
          <a:xfrm>
            <a:off x="457998" y="192692"/>
            <a:ext cx="8307311" cy="938257"/>
          </a:xfrm>
          <a:prstGeom prst="rect">
            <a:avLst/>
          </a:prstGeom>
        </p:spPr>
        <p:txBody>
          <a:bodyPr>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800" dirty="0">
                <a:latin typeface="Calibri" panose="020F0502020204030204" pitchFamily="34" charset="0"/>
                <a:ea typeface="Cambria" panose="02040503050406030204" pitchFamily="18" charset="0"/>
                <a:cs typeface="Calibri" panose="020F0502020204030204" pitchFamily="34" charset="0"/>
              </a:rPr>
              <a:t>Epreuve E3 et modalités d’évaluation </a:t>
            </a:r>
          </a:p>
        </p:txBody>
      </p:sp>
      <p:sp>
        <p:nvSpPr>
          <p:cNvPr id="3" name="ZoneTexte 2"/>
          <p:cNvSpPr txBox="1"/>
          <p:nvPr/>
        </p:nvSpPr>
        <p:spPr>
          <a:xfrm>
            <a:off x="27710" y="646201"/>
            <a:ext cx="9162472" cy="969496"/>
          </a:xfrm>
          <a:prstGeom prst="rect">
            <a:avLst/>
          </a:prstGeom>
          <a:noFill/>
        </p:spPr>
        <p:txBody>
          <a:bodyPr wrap="square" rtlCol="0">
            <a:spAutoFit/>
          </a:bodyPr>
          <a:lstStyle/>
          <a:p>
            <a:r>
              <a:rPr lang="fr-FR" sz="1900" b="1" dirty="0">
                <a:latin typeface="Calibri" panose="020F0502020204030204" pitchFamily="34" charset="0"/>
                <a:ea typeface="Cambria" panose="02040503050406030204" pitchFamily="18" charset="0"/>
                <a:cs typeface="Calibri" panose="020F0502020204030204" pitchFamily="34" charset="0"/>
              </a:rPr>
              <a:t>Définition de l’épreuve E3 :</a:t>
            </a:r>
            <a:r>
              <a:rPr lang="fr-FR" sz="1900" dirty="0">
                <a:latin typeface="Calibri" panose="020F0502020204030204" pitchFamily="34" charset="0"/>
                <a:ea typeface="Cambria" panose="02040503050406030204" pitchFamily="18" charset="0"/>
                <a:cs typeface="Calibri" panose="020F0502020204030204" pitchFamily="34" charset="0"/>
              </a:rPr>
              <a:t> « Inscription dans le monde culturel et professionnel »</a:t>
            </a:r>
          </a:p>
          <a:p>
            <a:r>
              <a:rPr lang="fr-FR" sz="1900" dirty="0">
                <a:latin typeface="Calibri" panose="020F0502020204030204" pitchFamily="34" charset="0"/>
                <a:ea typeface="Cambria" panose="02040503050406030204" pitchFamily="18" charset="0"/>
                <a:cs typeface="Calibri" panose="020F0502020204030204" pitchFamily="34" charset="0"/>
              </a:rPr>
              <a:t>L’épreuve valide la capacité C3 : </a:t>
            </a:r>
            <a:r>
              <a:rPr lang="fr-FR" sz="1900" b="1" dirty="0">
                <a:latin typeface="Calibri" panose="020F0502020204030204" pitchFamily="34" charset="0"/>
                <a:ea typeface="Cambria" panose="02040503050406030204" pitchFamily="18" charset="0"/>
                <a:cs typeface="Calibri" panose="020F0502020204030204" pitchFamily="34" charset="0"/>
              </a:rPr>
              <a:t>Développer son identité culturelle.  </a:t>
            </a:r>
            <a:r>
              <a:rPr lang="fr-FR" sz="1900" dirty="0">
                <a:latin typeface="Calibri" panose="020F0502020204030204" pitchFamily="34" charset="0"/>
                <a:ea typeface="Cambria" panose="02040503050406030204" pitchFamily="18" charset="0"/>
                <a:cs typeface="Calibri" panose="020F0502020204030204" pitchFamily="34" charset="0"/>
              </a:rPr>
              <a:t>Elle est affectée d’un coefficient 2. </a:t>
            </a:r>
          </a:p>
        </p:txBody>
      </p:sp>
      <p:graphicFrame>
        <p:nvGraphicFramePr>
          <p:cNvPr id="5" name="Tableau 4"/>
          <p:cNvGraphicFramePr>
            <a:graphicFrameLocks noGrp="1"/>
          </p:cNvGraphicFramePr>
          <p:nvPr>
            <p:extLst>
              <p:ext uri="{D42A27DB-BD31-4B8C-83A1-F6EECF244321}">
                <p14:modId xmlns:p14="http://schemas.microsoft.com/office/powerpoint/2010/main" val="473899778"/>
              </p:ext>
            </p:extLst>
          </p:nvPr>
        </p:nvGraphicFramePr>
        <p:xfrm>
          <a:off x="27710" y="1615697"/>
          <a:ext cx="9116289" cy="4865147"/>
        </p:xfrm>
        <a:graphic>
          <a:graphicData uri="http://schemas.openxmlformats.org/drawingml/2006/table">
            <a:tbl>
              <a:tblPr firstRow="1" bandRow="1">
                <a:tableStyleId>{5C22544A-7EE6-4342-B048-85BDC9FD1C3A}</a:tableStyleId>
              </a:tblPr>
              <a:tblGrid>
                <a:gridCol w="1309548">
                  <a:extLst>
                    <a:ext uri="{9D8B030D-6E8A-4147-A177-3AD203B41FA5}">
                      <a16:colId xmlns:a16="http://schemas.microsoft.com/office/drawing/2014/main" val="2650922455"/>
                    </a:ext>
                  </a:extLst>
                </a:gridCol>
                <a:gridCol w="1554825">
                  <a:extLst>
                    <a:ext uri="{9D8B030D-6E8A-4147-A177-3AD203B41FA5}">
                      <a16:colId xmlns:a16="http://schemas.microsoft.com/office/drawing/2014/main" val="368555202"/>
                    </a:ext>
                  </a:extLst>
                </a:gridCol>
                <a:gridCol w="1809226">
                  <a:extLst>
                    <a:ext uri="{9D8B030D-6E8A-4147-A177-3AD203B41FA5}">
                      <a16:colId xmlns:a16="http://schemas.microsoft.com/office/drawing/2014/main" val="1749707349"/>
                    </a:ext>
                  </a:extLst>
                </a:gridCol>
                <a:gridCol w="591127">
                  <a:extLst>
                    <a:ext uri="{9D8B030D-6E8A-4147-A177-3AD203B41FA5}">
                      <a16:colId xmlns:a16="http://schemas.microsoft.com/office/drawing/2014/main" val="3659305411"/>
                    </a:ext>
                  </a:extLst>
                </a:gridCol>
                <a:gridCol w="2835564">
                  <a:extLst>
                    <a:ext uri="{9D8B030D-6E8A-4147-A177-3AD203B41FA5}">
                      <a16:colId xmlns:a16="http://schemas.microsoft.com/office/drawing/2014/main" val="4033185364"/>
                    </a:ext>
                  </a:extLst>
                </a:gridCol>
                <a:gridCol w="1015999">
                  <a:extLst>
                    <a:ext uri="{9D8B030D-6E8A-4147-A177-3AD203B41FA5}">
                      <a16:colId xmlns:a16="http://schemas.microsoft.com/office/drawing/2014/main" val="1077153548"/>
                    </a:ext>
                  </a:extLst>
                </a:gridCol>
              </a:tblGrid>
              <a:tr h="726917">
                <a:tc>
                  <a:txBody>
                    <a:bodyPr/>
                    <a:lstStyle/>
                    <a:p>
                      <a:pPr algn="ctr"/>
                      <a:r>
                        <a:rPr lang="fr-FR" sz="1200" dirty="0">
                          <a:latin typeface="Calibri" panose="020F0502020204030204" pitchFamily="34" charset="0"/>
                          <a:ea typeface="Cambria" panose="02040503050406030204" pitchFamily="18" charset="0"/>
                          <a:cs typeface="Calibri" panose="020F0502020204030204" pitchFamily="34" charset="0"/>
                        </a:rPr>
                        <a:t>Epreuve </a:t>
                      </a:r>
                    </a:p>
                  </a:txBody>
                  <a:tcPr>
                    <a:solidFill>
                      <a:schemeClr val="accent3">
                        <a:lumMod val="40000"/>
                        <a:lumOff val="60000"/>
                      </a:schemeClr>
                    </a:solidFill>
                  </a:tcPr>
                </a:tc>
                <a:tc>
                  <a:txBody>
                    <a:bodyPr/>
                    <a:lstStyle/>
                    <a:p>
                      <a:pPr algn="ctr"/>
                      <a:r>
                        <a:rPr lang="fr-FR" sz="1200" dirty="0">
                          <a:latin typeface="Calibri" panose="020F0502020204030204" pitchFamily="34" charset="0"/>
                          <a:ea typeface="Cambria" panose="02040503050406030204" pitchFamily="18" charset="0"/>
                          <a:cs typeface="Calibri" panose="020F0502020204030204" pitchFamily="34" charset="0"/>
                        </a:rPr>
                        <a:t>Capacités évaluées  </a:t>
                      </a:r>
                    </a:p>
                  </a:txBody>
                  <a:tcPr/>
                </a:tc>
                <a:tc>
                  <a:txBody>
                    <a:bodyPr/>
                    <a:lstStyle/>
                    <a:p>
                      <a:pPr algn="ctr"/>
                      <a:r>
                        <a:rPr lang="fr-FR" sz="1200" dirty="0">
                          <a:latin typeface="Calibri" panose="020F0502020204030204" pitchFamily="34" charset="0"/>
                          <a:ea typeface="Cambria" panose="02040503050406030204" pitchFamily="18" charset="0"/>
                          <a:cs typeface="Calibri" panose="020F0502020204030204" pitchFamily="34" charset="0"/>
                        </a:rPr>
                        <a:t>Modalités</a:t>
                      </a:r>
                    </a:p>
                  </a:txBody>
                  <a:tcPr/>
                </a:tc>
                <a:tc>
                  <a:txBody>
                    <a:bodyPr/>
                    <a:lstStyle/>
                    <a:p>
                      <a:pPr algn="ctr"/>
                      <a:r>
                        <a:rPr lang="fr-FR" sz="1200" dirty="0" err="1">
                          <a:latin typeface="Calibri" panose="020F0502020204030204" pitchFamily="34" charset="0"/>
                          <a:ea typeface="Cambria" panose="02040503050406030204" pitchFamily="18" charset="0"/>
                          <a:cs typeface="Calibri" panose="020F0502020204030204" pitchFamily="34" charset="0"/>
                        </a:rPr>
                        <a:t>Coef</a:t>
                      </a:r>
                      <a:endParaRPr lang="fr-FR" sz="1200" dirty="0">
                        <a:latin typeface="Calibri" panose="020F0502020204030204" pitchFamily="34" charset="0"/>
                        <a:ea typeface="Cambria" panose="02040503050406030204" pitchFamily="18" charset="0"/>
                        <a:cs typeface="Calibri" panose="020F0502020204030204" pitchFamily="34" charset="0"/>
                      </a:endParaRPr>
                    </a:p>
                  </a:txBody>
                  <a:tcPr/>
                </a:tc>
                <a:tc>
                  <a:txBody>
                    <a:bodyPr/>
                    <a:lstStyle/>
                    <a:p>
                      <a:pPr algn="ctr"/>
                      <a:r>
                        <a:rPr lang="fr-FR" sz="1200" dirty="0">
                          <a:latin typeface="Calibri" panose="020F0502020204030204" pitchFamily="34" charset="0"/>
                          <a:ea typeface="Cambria" panose="02040503050406030204" pitchFamily="18" charset="0"/>
                          <a:cs typeface="Calibri" panose="020F0502020204030204" pitchFamily="34" charset="0"/>
                        </a:rPr>
                        <a:t>Critères </a:t>
                      </a:r>
                    </a:p>
                  </a:txBody>
                  <a:tcPr/>
                </a:tc>
                <a:tc>
                  <a:txBody>
                    <a:bodyPr/>
                    <a:lstStyle/>
                    <a:p>
                      <a:pPr algn="ctr"/>
                      <a:r>
                        <a:rPr lang="fr-FR" sz="1200" dirty="0">
                          <a:latin typeface="Calibri" panose="020F0502020204030204" pitchFamily="34" charset="0"/>
                          <a:ea typeface="Cambria" panose="02040503050406030204" pitchFamily="18" charset="0"/>
                          <a:cs typeface="Calibri" panose="020F0502020204030204" pitchFamily="34" charset="0"/>
                        </a:rPr>
                        <a:t>Disciplines</a:t>
                      </a:r>
                    </a:p>
                  </a:txBody>
                  <a:tcPr/>
                </a:tc>
                <a:extLst>
                  <a:ext uri="{0D108BD9-81ED-4DB2-BD59-A6C34878D82A}">
                    <a16:rowId xmlns:a16="http://schemas.microsoft.com/office/drawing/2014/main" val="2137099734"/>
                  </a:ext>
                </a:extLst>
              </a:tr>
              <a:tr h="2063745">
                <a:tc rowSpan="3">
                  <a:txBody>
                    <a:bodyPr/>
                    <a:lstStyle/>
                    <a:p>
                      <a:pPr algn="ctr"/>
                      <a:r>
                        <a:rPr lang="fr-FR" sz="1400" dirty="0">
                          <a:latin typeface="Calibri" panose="020F0502020204030204" pitchFamily="34" charset="0"/>
                          <a:ea typeface="Cambria" panose="02040503050406030204" pitchFamily="18" charset="0"/>
                          <a:cs typeface="Calibri" panose="020F0502020204030204" pitchFamily="34" charset="0"/>
                        </a:rPr>
                        <a:t>E3 : </a:t>
                      </a:r>
                      <a:r>
                        <a:rPr lang="fr-FR" sz="1400" i="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Inscription dans le monde culturel et professionnel </a:t>
                      </a:r>
                    </a:p>
                    <a:p>
                      <a:pPr algn="ctr"/>
                      <a:endParaRPr lang="fr-FR" sz="14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endParaRPr>
                    </a:p>
                  </a:txBody>
                  <a:tcPr>
                    <a:solidFill>
                      <a:schemeClr val="accent3">
                        <a:lumMod val="40000"/>
                        <a:lumOff val="60000"/>
                      </a:schemeClr>
                    </a:solidFill>
                  </a:tcPr>
                </a:tc>
                <a:tc>
                  <a:txBody>
                    <a:bodyPr/>
                    <a:lstStyle/>
                    <a:p>
                      <a:r>
                        <a:rPr lang="fr-FR" sz="14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C3.1 Exprimer ses aspirations dans une culture commune</a:t>
                      </a:r>
                      <a:endParaRPr lang="fr-FR" sz="1400" dirty="0">
                        <a:latin typeface="Calibri" panose="020F0502020204030204" pitchFamily="34" charset="0"/>
                        <a:ea typeface="Cambria" panose="02040503050406030204" pitchFamily="18" charset="0"/>
                        <a:cs typeface="Calibri" panose="020F0502020204030204" pitchFamily="34" charset="0"/>
                      </a:endParaRPr>
                    </a:p>
                  </a:txBody>
                  <a:tcPr/>
                </a:tc>
                <a:tc>
                  <a:txBody>
                    <a:bodyPr/>
                    <a:lstStyle/>
                    <a:p>
                      <a:r>
                        <a:rPr lang="fr-FR" sz="1400" b="1"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ECCF 3.1</a:t>
                      </a:r>
                      <a:r>
                        <a:rPr lang="fr-FR" sz="14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 : Pratique explicitée/Orale</a:t>
                      </a:r>
                      <a:endParaRPr lang="fr-FR" sz="1400" dirty="0">
                        <a:latin typeface="Calibri" panose="020F0502020204030204" pitchFamily="34" charset="0"/>
                        <a:ea typeface="Cambria" panose="02040503050406030204" pitchFamily="18" charset="0"/>
                        <a:cs typeface="Calibri" panose="020F0502020204030204" pitchFamily="34" charset="0"/>
                      </a:endParaRPr>
                    </a:p>
                  </a:txBody>
                  <a:tcPr/>
                </a:tc>
                <a:tc>
                  <a:txBody>
                    <a:bodyPr/>
                    <a:lstStyle/>
                    <a:p>
                      <a:pPr algn="ctr"/>
                      <a:r>
                        <a:rPr lang="fr-FR" sz="1400" dirty="0">
                          <a:latin typeface="Calibri" panose="020F0502020204030204" pitchFamily="34" charset="0"/>
                          <a:ea typeface="Cambria" panose="02040503050406030204" pitchFamily="18" charset="0"/>
                          <a:cs typeface="Calibri" panose="020F0502020204030204" pitchFamily="34" charset="0"/>
                        </a:rPr>
                        <a:t>0,75</a:t>
                      </a:r>
                    </a:p>
                  </a:txBody>
                  <a:tcPr/>
                </a:tc>
                <a:tc>
                  <a:txBody>
                    <a:bodyPr/>
                    <a:lstStyle/>
                    <a:p>
                      <a:pPr>
                        <a:lnSpc>
                          <a:spcPct val="107000"/>
                        </a:lnSpc>
                        <a:spcAft>
                          <a:spcPts val="0"/>
                        </a:spcAft>
                      </a:pPr>
                      <a:r>
                        <a:rPr lang="fr-FR" sz="1400" dirty="0">
                          <a:effectLst/>
                          <a:latin typeface="Calibri" panose="020F0502020204030204" pitchFamily="34" charset="0"/>
                          <a:ea typeface="Cambria" panose="02040503050406030204" pitchFamily="18" charset="0"/>
                          <a:cs typeface="Calibri" panose="020F0502020204030204" pitchFamily="34" charset="0"/>
                        </a:rPr>
                        <a:t>Engagement dans une production personnelle :</a:t>
                      </a:r>
                    </a:p>
                    <a:p>
                      <a:pPr>
                        <a:lnSpc>
                          <a:spcPct val="107000"/>
                        </a:lnSpc>
                        <a:spcAft>
                          <a:spcPts val="0"/>
                        </a:spcAft>
                      </a:pPr>
                      <a:r>
                        <a:rPr lang="fr-FR" sz="1400" dirty="0">
                          <a:effectLst/>
                          <a:latin typeface="Calibri" panose="020F0502020204030204" pitchFamily="34" charset="0"/>
                          <a:ea typeface="Cambria" panose="02040503050406030204" pitchFamily="18" charset="0"/>
                          <a:cs typeface="Calibri" panose="020F0502020204030204" pitchFamily="34" charset="0"/>
                        </a:rPr>
                        <a:t>- Prise en compte du destinataire de ses intentions </a:t>
                      </a:r>
                    </a:p>
                    <a:p>
                      <a:pPr>
                        <a:lnSpc>
                          <a:spcPct val="107000"/>
                        </a:lnSpc>
                        <a:spcAft>
                          <a:spcPts val="0"/>
                        </a:spcAft>
                      </a:pPr>
                      <a:r>
                        <a:rPr lang="fr-FR" sz="1400" dirty="0">
                          <a:effectLst/>
                          <a:latin typeface="Calibri" panose="020F0502020204030204" pitchFamily="34" charset="0"/>
                          <a:ea typeface="Cambria" panose="02040503050406030204" pitchFamily="18" charset="0"/>
                          <a:cs typeface="Calibri" panose="020F0502020204030204" pitchFamily="34" charset="0"/>
                        </a:rPr>
                        <a:t>- Mobilisation de références littéraires, artistiques et culturelles </a:t>
                      </a:r>
                    </a:p>
                    <a:p>
                      <a:pPr>
                        <a:lnSpc>
                          <a:spcPct val="107000"/>
                        </a:lnSpc>
                        <a:spcAft>
                          <a:spcPts val="0"/>
                        </a:spcAft>
                      </a:pPr>
                      <a:r>
                        <a:rPr lang="fr-FR" sz="1400" dirty="0">
                          <a:effectLst/>
                          <a:latin typeface="Calibri" panose="020F0502020204030204" pitchFamily="34" charset="0"/>
                          <a:ea typeface="Cambria" panose="02040503050406030204" pitchFamily="18" charset="0"/>
                          <a:cs typeface="Calibri" panose="020F0502020204030204" pitchFamily="34" charset="0"/>
                        </a:rPr>
                        <a:t>- Qualité de l’expression artistique</a:t>
                      </a:r>
                    </a:p>
                    <a:p>
                      <a:pPr>
                        <a:lnSpc>
                          <a:spcPct val="107000"/>
                        </a:lnSpc>
                        <a:spcAft>
                          <a:spcPts val="0"/>
                        </a:spcAft>
                      </a:pPr>
                      <a:r>
                        <a:rPr lang="fr-FR" sz="1400" dirty="0">
                          <a:effectLst/>
                          <a:latin typeface="Calibri" panose="020F0502020204030204" pitchFamily="34" charset="0"/>
                          <a:ea typeface="Cambria" panose="02040503050406030204" pitchFamily="18" charset="0"/>
                          <a:cs typeface="Calibri" panose="020F0502020204030204" pitchFamily="34" charset="0"/>
                        </a:rPr>
                        <a:t>- Défense d’un point de vue</a:t>
                      </a:r>
                    </a:p>
                    <a:p>
                      <a:r>
                        <a:rPr lang="fr-FR" sz="1400" dirty="0">
                          <a:effectLst/>
                          <a:latin typeface="Calibri" panose="020F0502020204030204" pitchFamily="34" charset="0"/>
                          <a:ea typeface="Cambria" panose="02040503050406030204" pitchFamily="18" charset="0"/>
                          <a:cs typeface="Calibri" panose="020F0502020204030204" pitchFamily="34" charset="0"/>
                        </a:rPr>
                        <a:t>- Maîtrise de la langue (orale) </a:t>
                      </a:r>
                      <a:endParaRPr lang="fr-FR" sz="1400" dirty="0">
                        <a:latin typeface="Calibri" panose="020F0502020204030204" pitchFamily="34" charset="0"/>
                        <a:ea typeface="Cambria" panose="02040503050406030204" pitchFamily="18" charset="0"/>
                        <a:cs typeface="Calibri" panose="020F0502020204030204" pitchFamily="34" charset="0"/>
                      </a:endParaRPr>
                    </a:p>
                  </a:txBody>
                  <a:tcPr/>
                </a:tc>
                <a:tc>
                  <a:txBody>
                    <a:bodyPr/>
                    <a:lstStyle/>
                    <a:p>
                      <a:pPr algn="ctr"/>
                      <a:r>
                        <a:rPr lang="fr-FR" dirty="0">
                          <a:latin typeface="Calibri" panose="020F0502020204030204" pitchFamily="34" charset="0"/>
                          <a:ea typeface="Cambria" panose="02040503050406030204" pitchFamily="18" charset="0"/>
                          <a:cs typeface="Calibri" panose="020F0502020204030204" pitchFamily="34" charset="0"/>
                        </a:rPr>
                        <a:t>Lettres</a:t>
                      </a:r>
                    </a:p>
                    <a:p>
                      <a:pPr algn="ctr"/>
                      <a:r>
                        <a:rPr lang="fr-FR" dirty="0">
                          <a:latin typeface="Calibri" panose="020F0502020204030204" pitchFamily="34" charset="0"/>
                          <a:ea typeface="Cambria" panose="02040503050406030204" pitchFamily="18" charset="0"/>
                          <a:cs typeface="Calibri" panose="020F0502020204030204" pitchFamily="34" charset="0"/>
                        </a:rPr>
                        <a:t>ESC</a:t>
                      </a:r>
                    </a:p>
                  </a:txBody>
                  <a:tcPr/>
                </a:tc>
                <a:extLst>
                  <a:ext uri="{0D108BD9-81ED-4DB2-BD59-A6C34878D82A}">
                    <a16:rowId xmlns:a16="http://schemas.microsoft.com/office/drawing/2014/main" val="2309046049"/>
                  </a:ext>
                </a:extLst>
              </a:tr>
              <a:tr h="1033102">
                <a:tc vMerge="1">
                  <a:txBody>
                    <a:bodyPr/>
                    <a:lstStyle/>
                    <a:p>
                      <a:endParaRPr lang="fr-FR" dirty="0"/>
                    </a:p>
                  </a:txBody>
                  <a:tcPr/>
                </a:tc>
                <a:tc>
                  <a:txBody>
                    <a:bodyPr/>
                    <a:lstStyle/>
                    <a:p>
                      <a:r>
                        <a:rPr lang="fr-FR" sz="14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C3.2 Positionner son projet professionnel</a:t>
                      </a:r>
                      <a:endParaRPr lang="fr-FR" sz="1400" dirty="0">
                        <a:latin typeface="Calibri" panose="020F0502020204030204" pitchFamily="34" charset="0"/>
                        <a:ea typeface="Cambria" panose="02040503050406030204" pitchFamily="18"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ECCF 3.2</a:t>
                      </a:r>
                      <a:r>
                        <a:rPr lang="fr-FR" sz="14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 : Orale</a:t>
                      </a:r>
                    </a:p>
                    <a:p>
                      <a:endParaRPr lang="fr-FR" sz="1400" dirty="0">
                        <a:latin typeface="Calibri" panose="020F0502020204030204" pitchFamily="34" charset="0"/>
                        <a:ea typeface="Cambria" panose="02040503050406030204" pitchFamily="18" charset="0"/>
                        <a:cs typeface="Calibri" panose="020F0502020204030204" pitchFamily="34" charset="0"/>
                      </a:endParaRPr>
                    </a:p>
                  </a:txBody>
                  <a:tcPr/>
                </a:tc>
                <a:tc>
                  <a:txBody>
                    <a:bodyPr/>
                    <a:lstStyle/>
                    <a:p>
                      <a:pPr algn="ctr"/>
                      <a:r>
                        <a:rPr lang="fr-FR" sz="1400" dirty="0">
                          <a:latin typeface="Calibri" panose="020F0502020204030204" pitchFamily="34" charset="0"/>
                          <a:ea typeface="Cambria" panose="02040503050406030204" pitchFamily="18" charset="0"/>
                          <a:cs typeface="Calibri" panose="020F0502020204030204" pitchFamily="34" charset="0"/>
                        </a:rPr>
                        <a:t>0,25</a:t>
                      </a:r>
                    </a:p>
                  </a:txBody>
                  <a:tcPr/>
                </a:tc>
                <a:tc>
                  <a:txBody>
                    <a:bodyPr/>
                    <a:lstStyle/>
                    <a:p>
                      <a:r>
                        <a:rPr lang="fr-FR" sz="14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 Identification des potentiels</a:t>
                      </a:r>
                    </a:p>
                    <a:p>
                      <a:r>
                        <a:rPr lang="fr-FR" sz="14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 Identification des opportunités </a:t>
                      </a:r>
                    </a:p>
                    <a:p>
                      <a:r>
                        <a:rPr lang="fr-FR" sz="14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 Projection vers une identité professionnelle</a:t>
                      </a:r>
                      <a:endParaRPr lang="fr-FR" sz="1400" dirty="0">
                        <a:latin typeface="Calibri" panose="020F0502020204030204" pitchFamily="34" charset="0"/>
                        <a:ea typeface="Cambria" panose="02040503050406030204" pitchFamily="18" charset="0"/>
                        <a:cs typeface="Calibri" panose="020F0502020204030204" pitchFamily="34" charset="0"/>
                      </a:endParaRPr>
                    </a:p>
                  </a:txBody>
                  <a:tcPr/>
                </a:tc>
                <a:tc>
                  <a:txBody>
                    <a:bodyPr/>
                    <a:lstStyle/>
                    <a:p>
                      <a:pPr algn="ctr"/>
                      <a:r>
                        <a:rPr lang="fr-FR" dirty="0">
                          <a:latin typeface="Calibri" panose="020F0502020204030204" pitchFamily="34" charset="0"/>
                          <a:ea typeface="Cambria" panose="02040503050406030204" pitchFamily="18" charset="0"/>
                          <a:cs typeface="Calibri" panose="020F0502020204030204" pitchFamily="34" charset="0"/>
                        </a:rPr>
                        <a:t>ESC</a:t>
                      </a:r>
                    </a:p>
                    <a:p>
                      <a:pPr algn="ctr"/>
                      <a:r>
                        <a:rPr lang="fr-FR" dirty="0">
                          <a:latin typeface="Calibri" panose="020F0502020204030204" pitchFamily="34" charset="0"/>
                          <a:ea typeface="Cambria" panose="02040503050406030204" pitchFamily="18" charset="0"/>
                          <a:cs typeface="Calibri" panose="020F0502020204030204" pitchFamily="34" charset="0"/>
                        </a:rPr>
                        <a:t>EIE </a:t>
                      </a:r>
                    </a:p>
                  </a:txBody>
                  <a:tcPr/>
                </a:tc>
                <a:extLst>
                  <a:ext uri="{0D108BD9-81ED-4DB2-BD59-A6C34878D82A}">
                    <a16:rowId xmlns:a16="http://schemas.microsoft.com/office/drawing/2014/main" val="4259006292"/>
                  </a:ext>
                </a:extLst>
              </a:tr>
              <a:tr h="974068">
                <a:tc vMerge="1">
                  <a:txBody>
                    <a:bodyPr/>
                    <a:lstStyle/>
                    <a:p>
                      <a:endParaRPr lang="fr-FR" dirty="0"/>
                    </a:p>
                  </a:txBody>
                  <a:tcPr/>
                </a:tc>
                <a:tc>
                  <a:txBody>
                    <a:bodyPr/>
                    <a:lstStyle/>
                    <a:p>
                      <a:r>
                        <a:rPr lang="fr-FR" sz="14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C3.3 Communiquer avec le monde</a:t>
                      </a:r>
                      <a:endParaRPr lang="fr-FR" sz="1400" dirty="0">
                        <a:latin typeface="Calibri" panose="020F0502020204030204" pitchFamily="34" charset="0"/>
                        <a:ea typeface="Cambria" panose="02040503050406030204" pitchFamily="18" charset="0"/>
                        <a:cs typeface="Calibri" panose="020F0502020204030204" pitchFamily="34" charset="0"/>
                      </a:endParaRPr>
                    </a:p>
                  </a:txBody>
                  <a:tcPr/>
                </a:tc>
                <a:tc>
                  <a:txBody>
                    <a:bodyPr/>
                    <a:lstStyle/>
                    <a:p>
                      <a:pPr>
                        <a:spcAft>
                          <a:spcPts val="0"/>
                        </a:spcAft>
                      </a:pPr>
                      <a:r>
                        <a:rPr lang="fr-FR" sz="1400" b="1" dirty="0">
                          <a:effectLst/>
                          <a:latin typeface="Calibri" panose="020F0502020204030204" pitchFamily="34" charset="0"/>
                          <a:ea typeface="Cambria" panose="02040503050406030204" pitchFamily="18" charset="0"/>
                          <a:cs typeface="Calibri" panose="020F0502020204030204" pitchFamily="34" charset="0"/>
                        </a:rPr>
                        <a:t>ECCF 3.3</a:t>
                      </a:r>
                      <a:r>
                        <a:rPr lang="fr-FR" sz="1400" dirty="0">
                          <a:effectLst/>
                          <a:latin typeface="Calibri" panose="020F0502020204030204" pitchFamily="34" charset="0"/>
                          <a:ea typeface="Cambria" panose="02040503050406030204" pitchFamily="18" charset="0"/>
                          <a:cs typeface="Calibri" panose="020F0502020204030204" pitchFamily="34" charset="0"/>
                        </a:rPr>
                        <a:t> : Ecrite/Orale</a:t>
                      </a:r>
                    </a:p>
                    <a:p>
                      <a:endParaRPr lang="fr-FR" sz="1400" dirty="0">
                        <a:latin typeface="Calibri" panose="020F0502020204030204" pitchFamily="34" charset="0"/>
                        <a:ea typeface="Cambria" panose="02040503050406030204" pitchFamily="18" charset="0"/>
                        <a:cs typeface="Calibri" panose="020F0502020204030204" pitchFamily="34" charset="0"/>
                      </a:endParaRPr>
                    </a:p>
                  </a:txBody>
                  <a:tcPr/>
                </a:tc>
                <a:tc>
                  <a:txBody>
                    <a:bodyPr/>
                    <a:lstStyle/>
                    <a:p>
                      <a:pPr algn="ctr"/>
                      <a:r>
                        <a:rPr lang="fr-FR" sz="1400" dirty="0">
                          <a:latin typeface="Calibri" panose="020F0502020204030204" pitchFamily="34" charset="0"/>
                          <a:ea typeface="Cambria" panose="02040503050406030204" pitchFamily="18" charset="0"/>
                          <a:cs typeface="Calibri" panose="020F0502020204030204" pitchFamily="34" charset="0"/>
                        </a:rPr>
                        <a:t>1</a:t>
                      </a:r>
                    </a:p>
                  </a:txBody>
                  <a:tcPr/>
                </a:tc>
                <a:tc>
                  <a:txBody>
                    <a:bodyPr/>
                    <a:lstStyle/>
                    <a:p>
                      <a:r>
                        <a:rPr lang="fr-FR" sz="14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 Communication orale en langue étrangère</a:t>
                      </a:r>
                    </a:p>
                    <a:p>
                      <a:r>
                        <a:rPr lang="fr-FR" sz="1400" kern="1200" dirty="0">
                          <a:solidFill>
                            <a:schemeClr val="dk1"/>
                          </a:solidFill>
                          <a:effectLst/>
                          <a:latin typeface="Calibri" panose="020F0502020204030204" pitchFamily="34" charset="0"/>
                          <a:ea typeface="Cambria" panose="02040503050406030204" pitchFamily="18" charset="0"/>
                          <a:cs typeface="Calibri" panose="020F0502020204030204" pitchFamily="34" charset="0"/>
                        </a:rPr>
                        <a:t>- Communication écrite en langue étrangère</a:t>
                      </a:r>
                      <a:endParaRPr lang="fr-FR" sz="1400" dirty="0">
                        <a:latin typeface="Calibri" panose="020F0502020204030204" pitchFamily="34" charset="0"/>
                        <a:ea typeface="Cambria" panose="02040503050406030204" pitchFamily="18" charset="0"/>
                        <a:cs typeface="Calibri" panose="020F0502020204030204" pitchFamily="34" charset="0"/>
                      </a:endParaRPr>
                    </a:p>
                  </a:txBody>
                  <a:tcPr/>
                </a:tc>
                <a:tc>
                  <a:txBody>
                    <a:bodyPr/>
                    <a:lstStyle/>
                    <a:p>
                      <a:pPr algn="ctr"/>
                      <a:r>
                        <a:rPr lang="fr-FR" dirty="0">
                          <a:latin typeface="Calibri" panose="020F0502020204030204" pitchFamily="34" charset="0"/>
                          <a:ea typeface="Cambria" panose="02040503050406030204" pitchFamily="18" charset="0"/>
                          <a:cs typeface="Calibri" panose="020F0502020204030204" pitchFamily="34" charset="0"/>
                        </a:rPr>
                        <a:t>LV</a:t>
                      </a:r>
                    </a:p>
                  </a:txBody>
                  <a:tcPr/>
                </a:tc>
                <a:extLst>
                  <a:ext uri="{0D108BD9-81ED-4DB2-BD59-A6C34878D82A}">
                    <a16:rowId xmlns:a16="http://schemas.microsoft.com/office/drawing/2014/main" val="3494837613"/>
                  </a:ext>
                </a:extLst>
              </a:tr>
            </a:tbl>
          </a:graphicData>
        </a:graphic>
      </p:graphicFrame>
    </p:spTree>
    <p:extLst>
      <p:ext uri="{BB962C8B-B14F-4D97-AF65-F5344CB8AC3E}">
        <p14:creationId xmlns:p14="http://schemas.microsoft.com/office/powerpoint/2010/main" val="2204477363"/>
      </p:ext>
    </p:extLst>
  </p:cSld>
  <p:clrMapOvr>
    <a:masterClrMapping/>
  </p:clrMapOvr>
</p:sld>
</file>

<file path=ppt/theme/theme1.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3303</TotalTime>
  <Words>3287</Words>
  <Application>Microsoft Office PowerPoint</Application>
  <PresentationFormat>Affichage à l'écran (4:3)</PresentationFormat>
  <Paragraphs>308</Paragraphs>
  <Slides>21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Arial Black</vt:lpstr>
      <vt:lpstr>Calibri</vt:lpstr>
      <vt:lpstr>Cambria</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Accompagnement de la rénovation du Brevet de Technicien Supérieur Agricole Viticulture-Œnologie</dc:title>
  <dc:creator>Hélène CARRE</dc:creator>
  <cp:lastModifiedBy>Laure Magnier</cp:lastModifiedBy>
  <cp:revision>111</cp:revision>
  <dcterms:modified xsi:type="dcterms:W3CDTF">2022-04-22T15:22:35Z</dcterms:modified>
</cp:coreProperties>
</file>